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05BB-9A1F-40AA-B30F-E39C880553AD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80B69-57DF-4A04-8742-9F32312F0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05BB-9A1F-40AA-B30F-E39C880553AD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80B69-57DF-4A04-8742-9F32312F0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05BB-9A1F-40AA-B30F-E39C880553AD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80B69-57DF-4A04-8742-9F32312F0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05BB-9A1F-40AA-B30F-E39C880553AD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80B69-57DF-4A04-8742-9F32312F0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05BB-9A1F-40AA-B30F-E39C880553AD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80B69-57DF-4A04-8742-9F32312F0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05BB-9A1F-40AA-B30F-E39C880553AD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80B69-57DF-4A04-8742-9F32312F0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05BB-9A1F-40AA-B30F-E39C880553AD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80B69-57DF-4A04-8742-9F32312F0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05BB-9A1F-40AA-B30F-E39C880553AD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80B69-57DF-4A04-8742-9F32312F0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05BB-9A1F-40AA-B30F-E39C880553AD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80B69-57DF-4A04-8742-9F32312F0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05BB-9A1F-40AA-B30F-E39C880553AD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80B69-57DF-4A04-8742-9F32312F0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05BB-9A1F-40AA-B30F-E39C880553AD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80B69-57DF-4A04-8742-9F32312F0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805BB-9A1F-40AA-B30F-E39C880553AD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80B69-57DF-4A04-8742-9F32312F05C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lory To His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榮耀歸主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260648"/>
            <a:ext cx="2880320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榮耀歸主名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3568" y="1052736"/>
            <a:ext cx="486003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/>
              <a:t>我來到主捨命十架前，哀求我主洗淨我罪愆，</a:t>
            </a:r>
            <a:br>
              <a:rPr lang="zh-TW" altLang="en-US" b="1" dirty="0" smtClean="0"/>
            </a:br>
            <a:r>
              <a:rPr lang="zh-TW" altLang="en-US" b="1" dirty="0" smtClean="0"/>
              <a:t>主寶貝血把我心洗淨，榮耀歸主名。</a:t>
            </a:r>
            <a:br>
              <a:rPr lang="zh-TW" altLang="en-US" b="1" dirty="0" smtClean="0"/>
            </a:br>
            <a:endParaRPr lang="en-US" altLang="zh-TW" b="1" dirty="0" smtClean="0"/>
          </a:p>
          <a:p>
            <a:endParaRPr lang="en-US" altLang="zh-TW" b="1" dirty="0" smtClean="0"/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副歌：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榮耀歸主名，榮耀歸主名，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主寶貝血把我心洗淨，榮耀歸主名。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altLang="zh-TW" b="1" dirty="0" smtClean="0"/>
          </a:p>
          <a:p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何等奇妙，主赦我罪過，主居我心真甜蜜快樂；</a:t>
            </a:r>
            <a:br>
              <a:rPr lang="zh-TW" altLang="en-US" b="1" dirty="0" smtClean="0"/>
            </a:br>
            <a:r>
              <a:rPr lang="zh-TW" altLang="en-US" b="1" dirty="0" smtClean="0"/>
              <a:t>十字架上主已收留我，榮耀歸主名。</a:t>
            </a:r>
            <a:br>
              <a:rPr lang="zh-TW" altLang="en-US" b="1" dirty="0" smtClean="0"/>
            </a:br>
            <a:endParaRPr lang="en-US" altLang="zh-TW" b="1" dirty="0" smtClean="0"/>
          </a:p>
          <a:p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主寶血泉能洗淨罪愆，我罪洗脫心快樂難言；</a:t>
            </a:r>
            <a:br>
              <a:rPr lang="zh-TW" altLang="en-US" b="1" dirty="0" smtClean="0"/>
            </a:br>
            <a:r>
              <a:rPr lang="zh-TW" altLang="en-US" b="1" dirty="0" smtClean="0"/>
              <a:t>主拯救我使我得潔淨，榮耀歸主名。</a:t>
            </a:r>
            <a:br>
              <a:rPr lang="zh-TW" altLang="en-US" b="1" dirty="0" smtClean="0"/>
            </a:br>
            <a:endParaRPr lang="en-US" altLang="zh-TW" b="1" dirty="0" smtClean="0"/>
          </a:p>
          <a:p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寶血泉源豐富又甘甜，快來就主俯伏主腳前；</a:t>
            </a:r>
            <a:br>
              <a:rPr lang="zh-TW" altLang="en-US" b="1" dirty="0" smtClean="0"/>
            </a:br>
            <a:r>
              <a:rPr lang="zh-TW" altLang="en-US" b="1" dirty="0" smtClean="0"/>
              <a:t>投寶血泉使你得完全，榮耀歸主名。 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榮耀歸主名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榮耀歸主名</dc:title>
  <dc:creator>mary</dc:creator>
  <cp:lastModifiedBy>mary</cp:lastModifiedBy>
  <cp:revision>8</cp:revision>
  <dcterms:created xsi:type="dcterms:W3CDTF">2018-06-23T17:08:54Z</dcterms:created>
  <dcterms:modified xsi:type="dcterms:W3CDTF">2018-06-23T19:03:11Z</dcterms:modified>
</cp:coreProperties>
</file>