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41A2E-917F-4060-B573-4B506F9F4DD4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924BF-D735-4B3A-BF2C-DA8E641B0A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41A2E-917F-4060-B573-4B506F9F4DD4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924BF-D735-4B3A-BF2C-DA8E641B0A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41A2E-917F-4060-B573-4B506F9F4DD4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924BF-D735-4B3A-BF2C-DA8E641B0A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41A2E-917F-4060-B573-4B506F9F4DD4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924BF-D735-4B3A-BF2C-DA8E641B0A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41A2E-917F-4060-B573-4B506F9F4DD4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924BF-D735-4B3A-BF2C-DA8E641B0A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41A2E-917F-4060-B573-4B506F9F4DD4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924BF-D735-4B3A-BF2C-DA8E641B0A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41A2E-917F-4060-B573-4B506F9F4DD4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924BF-D735-4B3A-BF2C-DA8E641B0A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41A2E-917F-4060-B573-4B506F9F4DD4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924BF-D735-4B3A-BF2C-DA8E641B0A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41A2E-917F-4060-B573-4B506F9F4DD4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924BF-D735-4B3A-BF2C-DA8E641B0A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41A2E-917F-4060-B573-4B506F9F4DD4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924BF-D735-4B3A-BF2C-DA8E641B0A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41A2E-917F-4060-B573-4B506F9F4DD4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924BF-D735-4B3A-BF2C-DA8E641B0A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41A2E-917F-4060-B573-4B506F9F4DD4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924BF-D735-4B3A-BF2C-DA8E641B0A6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re is Sunshine in My Soul Today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11429"/>
            <a:ext cx="9144000" cy="68465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榮光照我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57875"/>
            <a:ext cx="2520280" cy="506487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榮光照我心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620688"/>
            <a:ext cx="4680520" cy="5832648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今有榮光照在我心中，極大榮耀輝煌，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世上光輝不能比較，耶穌是我榮光。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副歌</a:t>
            </a:r>
            <a:endParaRPr lang="zh-TW" alt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快樂榮光，有福榮光，快樂平安充滿我心房，</a:t>
            </a:r>
            <a:br>
              <a:rPr lang="zh-TW" altLang="en-US" sz="1800" b="1" dirty="0" smtClean="0">
                <a:solidFill>
                  <a:srgbClr val="FF0000"/>
                </a:solidFill>
              </a:rPr>
            </a:br>
            <a:r>
              <a:rPr lang="zh-TW" altLang="en-US" sz="1800" b="1" dirty="0" smtClean="0">
                <a:solidFill>
                  <a:srgbClr val="FF0000"/>
                </a:solidFill>
              </a:rPr>
              <a:t>當主耶穌西露笑容，就有光照我心中。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今有音樂充滿我心中，向我君王頌揚，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耶穌喜聽我的歌聲，雖我不善歌唱。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今有歡樂充滿我心中，因主近我身旁，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平安聖靈在我心內，黑典之花開放。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今有快樂充滿我心中，並有盼望仁慈，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耶穌賜我恩福無量，喜樂永恆不止。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18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榮光照我心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日光照我心</dc:title>
  <dc:creator>mary</dc:creator>
  <cp:lastModifiedBy>mary</cp:lastModifiedBy>
  <cp:revision>5</cp:revision>
  <dcterms:created xsi:type="dcterms:W3CDTF">2018-06-04T18:03:47Z</dcterms:created>
  <dcterms:modified xsi:type="dcterms:W3CDTF">2018-06-04T19:23:12Z</dcterms:modified>
</cp:coreProperties>
</file>