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4C83-E198-4A06-B25D-D84DCB3C450F}" type="datetimeFigureOut">
              <a:rPr lang="en-US" smtClean="0"/>
              <a:pPr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506B-22CB-4F46-BA6E-CDE2FB9F6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4C83-E198-4A06-B25D-D84DCB3C450F}" type="datetimeFigureOut">
              <a:rPr lang="en-US" smtClean="0"/>
              <a:pPr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506B-22CB-4F46-BA6E-CDE2FB9F6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4C83-E198-4A06-B25D-D84DCB3C450F}" type="datetimeFigureOut">
              <a:rPr lang="en-US" smtClean="0"/>
              <a:pPr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506B-22CB-4F46-BA6E-CDE2FB9F6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4C83-E198-4A06-B25D-D84DCB3C450F}" type="datetimeFigureOut">
              <a:rPr lang="en-US" smtClean="0"/>
              <a:pPr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506B-22CB-4F46-BA6E-CDE2FB9F6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4C83-E198-4A06-B25D-D84DCB3C450F}" type="datetimeFigureOut">
              <a:rPr lang="en-US" smtClean="0"/>
              <a:pPr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506B-22CB-4F46-BA6E-CDE2FB9F6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4C83-E198-4A06-B25D-D84DCB3C450F}" type="datetimeFigureOut">
              <a:rPr lang="en-US" smtClean="0"/>
              <a:pPr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506B-22CB-4F46-BA6E-CDE2FB9F6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4C83-E198-4A06-B25D-D84DCB3C450F}" type="datetimeFigureOut">
              <a:rPr lang="en-US" smtClean="0"/>
              <a:pPr/>
              <a:t>6/27/2018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506B-22CB-4F46-BA6E-CDE2FB9F6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4C83-E198-4A06-B25D-D84DCB3C450F}" type="datetimeFigureOut">
              <a:rPr lang="en-US" smtClean="0"/>
              <a:pPr/>
              <a:t>6/27/2018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506B-22CB-4F46-BA6E-CDE2FB9F6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4C83-E198-4A06-B25D-D84DCB3C450F}" type="datetimeFigureOut">
              <a:rPr lang="en-US" smtClean="0"/>
              <a:pPr/>
              <a:t>6/27/2018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506B-22CB-4F46-BA6E-CDE2FB9F6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4C83-E198-4A06-B25D-D84DCB3C450F}" type="datetimeFigureOut">
              <a:rPr lang="en-US" smtClean="0"/>
              <a:pPr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506B-22CB-4F46-BA6E-CDE2FB9F6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4C83-E198-4A06-B25D-D84DCB3C450F}" type="datetimeFigureOut">
              <a:rPr lang="en-US" smtClean="0"/>
              <a:pPr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506B-22CB-4F46-BA6E-CDE2FB9F6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94C83-E198-4A06-B25D-D84DCB3C450F}" type="datetimeFigureOut">
              <a:rPr lang="en-US" smtClean="0"/>
              <a:pPr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8506B-22CB-4F46-BA6E-CDE2FB9F68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esterday, Today, Forever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昨日今日直到永遠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174" y="0"/>
            <a:ext cx="3857652" cy="506487"/>
          </a:xfrm>
        </p:spPr>
        <p:txBody>
          <a:bodyPr>
            <a:noAutofit/>
          </a:bodyPr>
          <a:lstStyle/>
          <a:p>
            <a:r>
              <a:rPr lang="zh-TW" altLang="en-US" sz="3600" b="1" dirty="0" smtClean="0">
                <a:latin typeface="Arial Black" pitchFamily="34" charset="0"/>
              </a:rPr>
              <a:t>昨日今日直到永遠</a:t>
            </a:r>
            <a:r>
              <a:rPr lang="zh-TW" altLang="en-US" sz="3600" b="1" dirty="0" smtClean="0"/>
              <a:t>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571480"/>
            <a:ext cx="3714776" cy="571504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昨日今日直到永遠，基督不改變；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這是何等榮耀福音，救贖大恩典。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不論古今，主赦人罪、醫治人病痛，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安慰悲傷、平靜風浪、榮耀歸主名！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 algn="l"/>
            <a:endParaRPr lang="en-US" altLang="zh-TW" sz="16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l"/>
            <a:endParaRPr lang="en-US" altLang="zh-TW" sz="16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  <a:latin typeface="Arial Black" pitchFamily="34" charset="0"/>
              </a:rPr>
              <a:t>副</a:t>
            </a:r>
            <a:r>
              <a:rPr lang="zh-TW" altLang="en-US" sz="1600" b="1" dirty="0" smtClean="0">
                <a:solidFill>
                  <a:srgbClr val="FF0000"/>
                </a:solidFill>
                <a:latin typeface="Arial Black" pitchFamily="34" charset="0"/>
              </a:rPr>
              <a:t>歌</a:t>
            </a:r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  <a:latin typeface="Arial Black" pitchFamily="34" charset="0"/>
              </a:rPr>
              <a:t>昨日今日直到永遠，基督不改變；</a:t>
            </a:r>
            <a:br>
              <a:rPr lang="zh-TW" altLang="en-US" sz="16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zh-TW" altLang="en-US" sz="1600" b="1" dirty="0" smtClean="0">
                <a:solidFill>
                  <a:srgbClr val="FF0000"/>
                </a:solidFill>
                <a:latin typeface="Arial Black" pitchFamily="34" charset="0"/>
              </a:rPr>
              <a:t>萬物雖變，主不改變，榮耀歸主名！</a:t>
            </a:r>
            <a:br>
              <a:rPr lang="zh-TW" altLang="en-US" sz="16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zh-TW" altLang="en-US" sz="1600" b="1" dirty="0" smtClean="0">
                <a:solidFill>
                  <a:srgbClr val="FF0000"/>
                </a:solidFill>
                <a:latin typeface="Arial Black" pitchFamily="34" charset="0"/>
              </a:rPr>
              <a:t>榮耀歸主名，榮耀歸主名， 萬物雖變，</a:t>
            </a:r>
            <a:br>
              <a:rPr lang="zh-TW" altLang="en-US" sz="16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zh-TW" altLang="en-US" sz="1600" b="1" dirty="0" smtClean="0">
                <a:solidFill>
                  <a:srgbClr val="FF0000"/>
                </a:solidFill>
                <a:latin typeface="Arial Black" pitchFamily="34" charset="0"/>
              </a:rPr>
              <a:t>主不改變，榮耀歸主名！</a:t>
            </a:r>
            <a:endParaRPr lang="en-US" altLang="zh-TW" sz="16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主在世時常行異能醫治人病痛；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我們今日疾疫痛苦，也可求祂醫。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主曾憐憫血漏婦人，行異能醫好，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我們只要信心充足，祂必照樣行。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彼得犯罪主曾赦免，你不必憂慮； 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多馬不信主曾顯現，懷疑全消除；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約翰靠近救主胸前，享受主之愛，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萬物雖變，主不改變，榮耀歸主名！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23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昨日今日直到永遠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昨日今日直到永遠 </dc:title>
  <dc:creator>mary</dc:creator>
  <cp:lastModifiedBy>user</cp:lastModifiedBy>
  <cp:revision>8</cp:revision>
  <dcterms:created xsi:type="dcterms:W3CDTF">2018-05-23T12:52:32Z</dcterms:created>
  <dcterms:modified xsi:type="dcterms:W3CDTF">2018-06-27T11:55:10Z</dcterms:modified>
</cp:coreProperties>
</file>