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290C-DF9B-4799-8591-3042DE04CD5B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7E5-3C4D-4147-8292-5F02488EBD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願跟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232248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我願跟隨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6768752" cy="518457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我願跟隨我救主，無論走何路。或在花木茂盛、清水長流之處；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既有救主引導，我願跟隨跟隨主，一路跟隨直到頭戴冠冕處。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/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跟隨跟隨，我願跟隨耶穌，無論在何地方，我願跟隨主；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跟隨跟隨，我願跟隨耶穌，無論何處 主領我 我願跟隨。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我願跟隨我救主，無論走何路。或遇狂風暴雨，路途黑雲相阻；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有主親手領我，我總不怕、不後顧，患難我都不懼，因有主幫扶。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我願跟隨我主走，高山或平地，我靈常願與主親近，跟主步履；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祂必領我安然奔跑主蹤之經歷，直走到我救主所應許福地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我願跟隨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我願跟隨 </dc:title>
  <dc:creator>mary</dc:creator>
  <cp:lastModifiedBy>mary</cp:lastModifiedBy>
  <cp:revision>6</cp:revision>
  <dcterms:created xsi:type="dcterms:W3CDTF">2018-06-09T20:35:07Z</dcterms:created>
  <dcterms:modified xsi:type="dcterms:W3CDTF">2018-06-29T16:43:55Z</dcterms:modified>
</cp:coreProperties>
</file>