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03E3-B854-48B2-85CA-445230C74F5A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80D7D-5226-43C0-8C33-F8AFBCA629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03E3-B854-48B2-85CA-445230C74F5A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80D7D-5226-43C0-8C33-F8AFBCA629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03E3-B854-48B2-85CA-445230C74F5A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80D7D-5226-43C0-8C33-F8AFBCA629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03E3-B854-48B2-85CA-445230C74F5A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80D7D-5226-43C0-8C33-F8AFBCA629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03E3-B854-48B2-85CA-445230C74F5A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80D7D-5226-43C0-8C33-F8AFBCA629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03E3-B854-48B2-85CA-445230C74F5A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80D7D-5226-43C0-8C33-F8AFBCA629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03E3-B854-48B2-85CA-445230C74F5A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80D7D-5226-43C0-8C33-F8AFBCA629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03E3-B854-48B2-85CA-445230C74F5A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80D7D-5226-43C0-8C33-F8AFBCA629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03E3-B854-48B2-85CA-445230C74F5A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80D7D-5226-43C0-8C33-F8AFBCA629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03E3-B854-48B2-85CA-445230C74F5A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80D7D-5226-43C0-8C33-F8AFBCA629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03E3-B854-48B2-85CA-445230C74F5A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80D7D-5226-43C0-8C33-F8AFBCA629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303E3-B854-48B2-85CA-445230C74F5A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80D7D-5226-43C0-8C33-F8AFBCA629B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809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要歌頌我救贖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888432" cy="476672"/>
          </a:xfrm>
        </p:spPr>
        <p:txBody>
          <a:bodyPr>
            <a:noAutofit/>
          </a:bodyPr>
          <a:lstStyle/>
          <a:p>
            <a:r>
              <a:rPr lang="zh-TW" altLang="en-US" sz="3600" b="1" dirty="0" smtClean="0"/>
              <a:t>我要歌頌我救贖主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4248472" cy="6192688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我要歌頌我救贖主，並祂救我的奇愛；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祂在十架受盡咒詛，為要將我贖出來。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sz="1800" b="1" dirty="0" smtClean="0">
                <a:solidFill>
                  <a:srgbClr val="FF0000"/>
                </a:solidFill>
              </a:rPr>
              <a:t>副歌</a:t>
            </a:r>
            <a:endParaRPr lang="en-US" altLang="zh-TW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歌頌，歌頌我救贖主。祂的寶血為我流；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十字架上受盡痛苦，還清罪債把我贖。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我要歌頌我救贖主，祂己贖盡我罪愆；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祂有豐富慈愛憐憫，今將我罪全赦免。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我要歌頌我救贖主，祂的大能我傳述；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祂使我能得勝歡呼，勝過罪死與陰府。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我要歌頌我救贖主，豐滿救恩祂賞賜，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使我重生得享天福，與祂同作神後嗣。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181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我要歌頌我救贖主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我要歌頌我救贖主</dc:title>
  <dc:creator>mary</dc:creator>
  <cp:lastModifiedBy>mary</cp:lastModifiedBy>
  <cp:revision>5</cp:revision>
  <dcterms:created xsi:type="dcterms:W3CDTF">2018-06-30T11:39:52Z</dcterms:created>
  <dcterms:modified xsi:type="dcterms:W3CDTF">2018-06-30T18:17:45Z</dcterms:modified>
</cp:coreProperties>
</file>