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E642-AE95-4FF5-AAF9-5D9E773FD2B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8A605-AC2C-4AB9-8E7F-71CC5CEC9E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曾捨命為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952328" cy="476672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我曾捨命為你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3816424" cy="54726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曾捨命为你  我血为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你流出      救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你从死復起  使你由死得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赎       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你为你我命曾捨  你捨何事为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  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你为你我命曾捨  你捨何事为我</a:t>
            </a: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  <a:cs typeface="Microsoft Sans Serif" pitchFamily="34" charset="0"/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  <a:cs typeface="Microsoft Sans Serif" pitchFamily="34" charset="0"/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我曾抛父家庭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 並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我荣光宝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座      凄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凉孤身独行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 在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此暗世经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过       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你为你天家曾捨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 你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抛何福为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   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你为你天家曾捨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 你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抛何福为我</a:t>
            </a: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  <a:cs typeface="Microsoft Sans Serif" pitchFamily="34" charset="0"/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  <a:cs typeface="Microsoft Sans Serif" pitchFamily="34" charset="0"/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我曾受大苦难 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非人口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舌能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说      临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刑身同囚犯  救你地狱得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脱      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你为你我身曾捨  你捨何事为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   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你为你我身曾捨  你捨何事为我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  <a:cs typeface="Microsoft Sans Serif" pitchFamily="34" charset="0"/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  <a:cs typeface="Microsoft Sans Serif" pitchFamily="34" charset="0"/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我曾将父救恩  从我天上携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来      此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恩充满你身  即我宽容仁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爱      为你为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你大恩曾施 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你将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何物献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  为你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为你大恩曾施  你将何物献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  <a:cs typeface="Microsoft Sans Serif" pitchFamily="34" charset="0"/>
              </a:rPr>
              <a:t>我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214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我曾捨命為你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我曾捨命為你 </dc:title>
  <dc:creator>mary</dc:creator>
  <cp:lastModifiedBy>mary</cp:lastModifiedBy>
  <cp:revision>8</cp:revision>
  <dcterms:created xsi:type="dcterms:W3CDTF">2018-05-30T13:12:29Z</dcterms:created>
  <dcterms:modified xsi:type="dcterms:W3CDTF">2018-06-28T16:48:25Z</dcterms:modified>
</cp:coreProperties>
</file>