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BF9B-3236-4EC6-AEA7-809080CD2F53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3FF8-5CB1-490E-9F46-34AD244C7E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예수 더 알기 원함은.jpg"/>
          <p:cNvPicPr>
            <a:picLocks noChangeAspect="1"/>
          </p:cNvPicPr>
          <p:nvPr userDrawn="1"/>
        </p:nvPicPr>
        <p:blipFill>
          <a:blip r:embed="rId14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我愿更多认识基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188641"/>
            <a:ext cx="4357718" cy="382839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+mn-lt"/>
              </a:rPr>
              <a:t>我愿更多认识基督 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785794"/>
            <a:ext cx="5034860" cy="587727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愿更多认识基督，更多追踪祂的道路</a:t>
            </a:r>
          </a:p>
          <a:p>
            <a:pPr algn="l"/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更多认识祂的救法，更多享受祂的丰富</a:t>
            </a:r>
          </a:p>
          <a:p>
            <a:pPr algn="l"/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zh-CN" b="1" dirty="0" smtClean="0">
              <a:solidFill>
                <a:srgbClr val="FF0000"/>
              </a:solidFill>
            </a:endParaRPr>
          </a:p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合</a:t>
            </a:r>
            <a:r>
              <a:rPr lang="zh-CN" altLang="en-US" b="1" dirty="0" smtClean="0">
                <a:solidFill>
                  <a:srgbClr val="FF0000"/>
                </a:solidFill>
              </a:rPr>
              <a:t>唱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更</a:t>
            </a:r>
            <a:r>
              <a:rPr lang="zh-CN" altLang="en-US" b="1" dirty="0" smtClean="0">
                <a:solidFill>
                  <a:srgbClr val="FF0000"/>
                </a:solidFill>
              </a:rPr>
              <a:t>多认识基督，更多认识基督</a:t>
            </a:r>
          </a:p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更多认识祂的救赎，更多享受祂的丰富</a:t>
            </a:r>
          </a:p>
          <a:p>
            <a:pPr algn="l"/>
            <a:endParaRPr lang="zh-CN" alt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zh-CN" alt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更多经历无穷生命，更多认识复活大能</a:t>
            </a:r>
          </a:p>
          <a:p>
            <a:pPr algn="l"/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更多倚靠无敌权柄，更多看见荣耀无争</a:t>
            </a:r>
          </a:p>
          <a:p>
            <a:pPr algn="l"/>
            <a:endParaRPr lang="zh-CN" alt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zh-CN" alt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更多得着圣灵启示，更多知道神的意思</a:t>
            </a:r>
          </a:p>
          <a:p>
            <a:pPr algn="l"/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更多看见幔内的事，更多效法基督的死</a:t>
            </a:r>
          </a:p>
          <a:p>
            <a:pPr algn="l"/>
            <a:endParaRPr lang="zh-CN" alt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zh-CN" alt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更多相信主的圣言，更多仰望祂的怜悯</a:t>
            </a:r>
          </a:p>
          <a:p>
            <a:pPr algn="l"/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更多爱慕祂的显现，更多盼望祂的再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临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176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我愿更多认识基督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我愿更多认识基督 </dc:title>
  <dc:creator>mary</dc:creator>
  <cp:lastModifiedBy>user</cp:lastModifiedBy>
  <cp:revision>6</cp:revision>
  <dcterms:created xsi:type="dcterms:W3CDTF">2018-06-19T16:18:47Z</dcterms:created>
  <dcterms:modified xsi:type="dcterms:W3CDTF">2018-06-19T20:03:11Z</dcterms:modified>
</cp:coreProperties>
</file>