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F35AF-737B-4240-9FD0-6C7EF280B453}" type="datetimeFigureOut">
              <a:rPr lang="en-US" smtClean="0"/>
              <a:pPr/>
              <a:t>6/18/2018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13E49A-C322-4D11-80DC-BEE5E043AD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天には栄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88640"/>
            <a:ext cx="2952328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bg1"/>
                </a:solidFill>
              </a:rPr>
              <a:t>天</a:t>
            </a:r>
            <a:r>
              <a:rPr lang="ja-JP" altLang="en-US" b="1" smtClean="0">
                <a:solidFill>
                  <a:schemeClr val="bg1"/>
                </a:solidFill>
              </a:rPr>
              <a:t>には</a:t>
            </a:r>
            <a:r>
              <a:rPr lang="ko-KR" altLang="en-US" b="1" smtClean="0">
                <a:solidFill>
                  <a:schemeClr val="bg1"/>
                </a:solidFill>
              </a:rPr>
              <a:t>栄</a:t>
            </a:r>
            <a:r>
              <a:rPr lang="ja-JP" altLang="en-US" b="1" smtClean="0">
                <a:solidFill>
                  <a:schemeClr val="bg1"/>
                </a:solidFill>
              </a:rPr>
              <a:t>え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3816424" cy="4896544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あめにはさかえ  み神にあれや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つちにはやすき 人にあれや」と</a:t>
            </a:r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み</a:t>
            </a:r>
            <a:r>
              <a:rPr lang="ja-JP" altLang="en-US" sz="1800" b="1" smtClean="0">
                <a:solidFill>
                  <a:schemeClr val="bg1"/>
                </a:solidFill>
              </a:rPr>
              <a:t>使い</a:t>
            </a:r>
            <a:r>
              <a:rPr lang="ja-JP" altLang="en-US" sz="1800" b="1" smtClean="0">
                <a:solidFill>
                  <a:schemeClr val="bg1"/>
                </a:solidFill>
              </a:rPr>
              <a:t>た</a:t>
            </a:r>
            <a:r>
              <a:rPr lang="ja-JP" altLang="en-US" sz="1800" b="1" smtClean="0">
                <a:solidFill>
                  <a:schemeClr val="bg1"/>
                </a:solidFill>
              </a:rPr>
              <a:t>ちの た</a:t>
            </a:r>
            <a:r>
              <a:rPr lang="ja-JP" altLang="en-US" sz="1800" b="1" smtClean="0">
                <a:solidFill>
                  <a:schemeClr val="bg1"/>
                </a:solidFill>
              </a:rPr>
              <a:t>たうる歌を</a:t>
            </a:r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聞</a:t>
            </a:r>
            <a:r>
              <a:rPr lang="ja-JP" altLang="en-US" sz="1800" b="1" smtClean="0">
                <a:solidFill>
                  <a:schemeClr val="bg1"/>
                </a:solidFill>
              </a:rPr>
              <a:t>き</a:t>
            </a:r>
            <a:r>
              <a:rPr lang="ja-JP" altLang="en-US" sz="1800" b="1" smtClean="0">
                <a:solidFill>
                  <a:schemeClr val="bg1"/>
                </a:solidFill>
              </a:rPr>
              <a:t>て</a:t>
            </a:r>
            <a:r>
              <a:rPr lang="ja-JP" altLang="en-US" sz="1800" b="1" smtClean="0">
                <a:solidFill>
                  <a:schemeClr val="bg1"/>
                </a:solidFill>
              </a:rPr>
              <a:t>もろ</a:t>
            </a:r>
            <a:r>
              <a:rPr lang="ja-JP" altLang="en-US" sz="1800" b="1" smtClean="0">
                <a:solidFill>
                  <a:schemeClr val="bg1"/>
                </a:solidFill>
              </a:rPr>
              <a:t>び</a:t>
            </a:r>
            <a:r>
              <a:rPr lang="ja-JP" altLang="en-US" sz="1800" b="1" smtClean="0">
                <a:solidFill>
                  <a:schemeClr val="bg1"/>
                </a:solidFill>
              </a:rPr>
              <a:t>とともに</a:t>
            </a:r>
            <a:r>
              <a:rPr lang="ja-JP" altLang="en-US" sz="1800" b="1" smtClean="0">
                <a:solidFill>
                  <a:schemeClr val="bg1"/>
                </a:solidFill>
              </a:rPr>
              <a:t>喜</a:t>
            </a:r>
            <a:r>
              <a:rPr lang="ja-JP" altLang="en-US" sz="1800" b="1" smtClean="0">
                <a:solidFill>
                  <a:schemeClr val="bg1"/>
                </a:solidFill>
              </a:rPr>
              <a:t>び</a:t>
            </a:r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ja-JP" sz="1800" b="1" dirty="0" smtClean="0">
                <a:solidFill>
                  <a:srgbClr val="FF0000"/>
                </a:solidFill>
              </a:rPr>
              <a:t>Chorus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r>
              <a:rPr lang="ja-JP" altLang="en-US" sz="1800" b="1" smtClean="0">
                <a:solidFill>
                  <a:srgbClr val="FF0000"/>
                </a:solidFill>
              </a:rPr>
              <a:t>いまぞ生まれし 君をたたえよ</a:t>
            </a:r>
            <a:endParaRPr lang="en-US" altLang="ja-JP" sz="1800" b="1" dirty="0" smtClean="0">
              <a:solidFill>
                <a:srgbClr val="FF0000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さだめたまい</a:t>
            </a:r>
            <a:r>
              <a:rPr lang="ja-JP" altLang="en-US" sz="1800" b="1" smtClean="0">
                <a:solidFill>
                  <a:schemeClr val="bg1"/>
                </a:solidFill>
              </a:rPr>
              <a:t>し </a:t>
            </a:r>
            <a:r>
              <a:rPr lang="ja-JP" altLang="en-US" sz="1800" b="1" smtClean="0">
                <a:solidFill>
                  <a:schemeClr val="bg1"/>
                </a:solidFill>
              </a:rPr>
              <a:t>すくいのときに</a:t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かみのみくらを はな</a:t>
            </a:r>
            <a:r>
              <a:rPr lang="ja-JP" altLang="en-US" sz="1800" b="1" smtClean="0">
                <a:solidFill>
                  <a:schemeClr val="bg1"/>
                </a:solidFill>
              </a:rPr>
              <a:t>れ</a:t>
            </a:r>
            <a:r>
              <a:rPr lang="ja-JP" altLang="en-US" sz="1800" b="1" smtClean="0">
                <a:solidFill>
                  <a:schemeClr val="bg1"/>
                </a:solidFill>
              </a:rPr>
              <a:t>て</a:t>
            </a:r>
            <a:r>
              <a:rPr lang="ja-JP" altLang="en-US" sz="1800" b="1" smtClean="0">
                <a:solidFill>
                  <a:schemeClr val="bg1"/>
                </a:solidFill>
              </a:rPr>
              <a:t>く</a:t>
            </a:r>
            <a:r>
              <a:rPr lang="ja-JP" altLang="en-US" sz="1800" b="1" smtClean="0">
                <a:solidFill>
                  <a:schemeClr val="bg1"/>
                </a:solidFill>
              </a:rPr>
              <a:t>だり</a:t>
            </a:r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いや</a:t>
            </a:r>
            <a:r>
              <a:rPr lang="ja-JP" altLang="en-US" sz="1800" b="1" smtClean="0">
                <a:solidFill>
                  <a:schemeClr val="bg1"/>
                </a:solidFill>
              </a:rPr>
              <a:t>し</a:t>
            </a:r>
            <a:r>
              <a:rPr lang="ja-JP" altLang="en-US" sz="1800" b="1" smtClean="0">
                <a:solidFill>
                  <a:schemeClr val="bg1"/>
                </a:solidFill>
              </a:rPr>
              <a:t>きしずの お</a:t>
            </a:r>
            <a:r>
              <a:rPr lang="ja-JP" altLang="en-US" sz="1800" b="1" smtClean="0">
                <a:solidFill>
                  <a:schemeClr val="bg1"/>
                </a:solidFill>
              </a:rPr>
              <a:t>とめ</a:t>
            </a:r>
            <a:r>
              <a:rPr lang="ja-JP" altLang="en-US" sz="1800" b="1" smtClean="0">
                <a:solidFill>
                  <a:schemeClr val="bg1"/>
                </a:solidFill>
              </a:rPr>
              <a:t>に</a:t>
            </a:r>
            <a:r>
              <a:rPr lang="ja-JP" altLang="en-US" sz="1800" b="1" smtClean="0">
                <a:solidFill>
                  <a:schemeClr val="bg1"/>
                </a:solidFill>
              </a:rPr>
              <a:t>やどり</a:t>
            </a:r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よ</a:t>
            </a:r>
            <a:r>
              <a:rPr lang="ja-JP" altLang="en-US" sz="1800" b="1" smtClean="0">
                <a:solidFill>
                  <a:schemeClr val="bg1"/>
                </a:solidFill>
              </a:rPr>
              <a:t>び</a:t>
            </a:r>
            <a:r>
              <a:rPr lang="ja-JP" altLang="en-US" sz="1800" b="1" smtClean="0">
                <a:solidFill>
                  <a:schemeClr val="bg1"/>
                </a:solidFill>
              </a:rPr>
              <a:t>とのな</a:t>
            </a:r>
            <a:r>
              <a:rPr lang="ja-JP" altLang="en-US" sz="1800" b="1" smtClean="0">
                <a:solidFill>
                  <a:schemeClr val="bg1"/>
                </a:solidFill>
              </a:rPr>
              <a:t>か</a:t>
            </a:r>
            <a:r>
              <a:rPr lang="ja-JP" altLang="en-US" sz="1800" b="1" smtClean="0">
                <a:solidFill>
                  <a:schemeClr val="bg1"/>
                </a:solidFill>
              </a:rPr>
              <a:t>に</a:t>
            </a:r>
            <a:r>
              <a:rPr lang="ja-JP" altLang="en-US" sz="1800" b="1" smtClean="0">
                <a:solidFill>
                  <a:schemeClr val="bg1"/>
                </a:solidFill>
              </a:rPr>
              <a:t>す</a:t>
            </a:r>
            <a:r>
              <a:rPr lang="ja-JP" altLang="en-US" sz="1800" b="1" smtClean="0">
                <a:solidFill>
                  <a:schemeClr val="bg1"/>
                </a:solidFill>
              </a:rPr>
              <a:t>む</a:t>
            </a:r>
            <a:r>
              <a:rPr lang="ja-JP" altLang="en-US" sz="1800" b="1" smtClean="0">
                <a:solidFill>
                  <a:schemeClr val="bg1"/>
                </a:solidFill>
              </a:rPr>
              <a:t>べ</a:t>
            </a:r>
            <a:r>
              <a:rPr lang="ja-JP" altLang="en-US" sz="1800" b="1" smtClean="0">
                <a:solidFill>
                  <a:schemeClr val="bg1"/>
                </a:solidFill>
              </a:rPr>
              <a:t>き</a:t>
            </a:r>
            <a:r>
              <a:rPr lang="ja-JP" altLang="en-US" sz="1800" b="1" smtClean="0">
                <a:solidFill>
                  <a:schemeClr val="bg1"/>
                </a:solidFill>
              </a:rPr>
              <a:t>め</a:t>
            </a:r>
            <a:r>
              <a:rPr lang="ja-JP" altLang="en-US" sz="1800" b="1" smtClean="0">
                <a:solidFill>
                  <a:schemeClr val="bg1"/>
                </a:solidFill>
              </a:rPr>
              <a:t>に</a:t>
            </a:r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endParaRPr lang="en-US" altLang="ja-JP" sz="1800" b="1" dirty="0" smtClean="0">
              <a:solidFill>
                <a:schemeClr val="bg1"/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朝日のごとく　輝き昇り 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み</a:t>
            </a:r>
            <a:r>
              <a:rPr lang="ja-JP" altLang="en-US" sz="1800" b="1" smtClean="0">
                <a:solidFill>
                  <a:schemeClr val="bg1"/>
                </a:solidFill>
              </a:rPr>
              <a:t>ひかりをもて  暗きを照らし</a:t>
            </a:r>
            <a:r>
              <a:rPr lang="ja-JP" altLang="en-US" sz="1800" b="1" smtClean="0">
                <a:solidFill>
                  <a:schemeClr val="bg1"/>
                </a:solidFill>
              </a:rPr>
              <a:t/>
            </a:r>
            <a:br>
              <a:rPr lang="ja-JP" altLang="en-US" sz="1800" b="1" smtClean="0">
                <a:solidFill>
                  <a:schemeClr val="bg1"/>
                </a:solidFill>
              </a:rPr>
            </a:br>
            <a:r>
              <a:rPr lang="ja-JP" altLang="en-US" sz="1800" b="1" smtClean="0">
                <a:solidFill>
                  <a:schemeClr val="bg1"/>
                </a:solidFill>
              </a:rPr>
              <a:t>土よりい</a:t>
            </a:r>
            <a:r>
              <a:rPr lang="ja-JP" altLang="en-US" sz="1800" b="1" smtClean="0">
                <a:solidFill>
                  <a:schemeClr val="bg1"/>
                </a:solidFill>
              </a:rPr>
              <a:t>で</a:t>
            </a:r>
            <a:r>
              <a:rPr lang="ja-JP" altLang="en-US" sz="1800" b="1" smtClean="0">
                <a:solidFill>
                  <a:schemeClr val="bg1"/>
                </a:solidFill>
              </a:rPr>
              <a:t>し人</a:t>
            </a:r>
            <a:r>
              <a:rPr lang="ja-JP" altLang="en-US" sz="1800" b="1" smtClean="0">
                <a:solidFill>
                  <a:schemeClr val="bg1"/>
                </a:solidFill>
              </a:rPr>
              <a:t>を生かしめ </a:t>
            </a:r>
          </a:p>
          <a:p>
            <a:pPr algn="l"/>
            <a:r>
              <a:rPr lang="ja-JP" altLang="en-US" sz="1800" b="1" smtClean="0">
                <a:solidFill>
                  <a:schemeClr val="bg1"/>
                </a:solidFill>
              </a:rPr>
              <a:t>つ</a:t>
            </a:r>
            <a:r>
              <a:rPr lang="ja-JP" altLang="en-US" sz="1800" b="1" smtClean="0">
                <a:solidFill>
                  <a:schemeClr val="bg1"/>
                </a:solidFill>
              </a:rPr>
              <a:t>きぬいのちを 与うるために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18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天には栄え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あめにはさかえ</dc:title>
  <dc:creator>mary</dc:creator>
  <cp:lastModifiedBy>mary</cp:lastModifiedBy>
  <cp:revision>11</cp:revision>
  <dcterms:created xsi:type="dcterms:W3CDTF">2018-06-16T22:22:32Z</dcterms:created>
  <dcterms:modified xsi:type="dcterms:W3CDTF">2018-06-18T21:51:26Z</dcterms:modified>
</cp:coreProperties>
</file>