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1AC2-5A0D-45B5-BBDE-16B84F902776}" type="datetimeFigureOut">
              <a:rPr lang="en-US" smtClean="0"/>
              <a:pPr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B1925-DFB2-486A-91B9-C1D66AC44C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1AC2-5A0D-45B5-BBDE-16B84F902776}" type="datetimeFigureOut">
              <a:rPr lang="en-US" smtClean="0"/>
              <a:pPr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B1925-DFB2-486A-91B9-C1D66AC44C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1AC2-5A0D-45B5-BBDE-16B84F902776}" type="datetimeFigureOut">
              <a:rPr lang="en-US" smtClean="0"/>
              <a:pPr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B1925-DFB2-486A-91B9-C1D66AC44C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1AC2-5A0D-45B5-BBDE-16B84F902776}" type="datetimeFigureOut">
              <a:rPr lang="en-US" smtClean="0"/>
              <a:pPr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B1925-DFB2-486A-91B9-C1D66AC44C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1AC2-5A0D-45B5-BBDE-16B84F902776}" type="datetimeFigureOut">
              <a:rPr lang="en-US" smtClean="0"/>
              <a:pPr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B1925-DFB2-486A-91B9-C1D66AC44C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1AC2-5A0D-45B5-BBDE-16B84F902776}" type="datetimeFigureOut">
              <a:rPr lang="en-US" smtClean="0"/>
              <a:pPr/>
              <a:t>6/8/2018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B1925-DFB2-486A-91B9-C1D66AC44C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1AC2-5A0D-45B5-BBDE-16B84F902776}" type="datetimeFigureOut">
              <a:rPr lang="en-US" smtClean="0"/>
              <a:pPr/>
              <a:t>6/8/2018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B1925-DFB2-486A-91B9-C1D66AC44C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1AC2-5A0D-45B5-BBDE-16B84F902776}" type="datetimeFigureOut">
              <a:rPr lang="en-US" smtClean="0"/>
              <a:pPr/>
              <a:t>6/8/2018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B1925-DFB2-486A-91B9-C1D66AC44C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1AC2-5A0D-45B5-BBDE-16B84F902776}" type="datetimeFigureOut">
              <a:rPr lang="en-US" smtClean="0"/>
              <a:pPr/>
              <a:t>6/8/2018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B1925-DFB2-486A-91B9-C1D66AC44C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1AC2-5A0D-45B5-BBDE-16B84F902776}" type="datetimeFigureOut">
              <a:rPr lang="en-US" smtClean="0"/>
              <a:pPr/>
              <a:t>6/8/2018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B1925-DFB2-486A-91B9-C1D66AC44C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91AC2-5A0D-45B5-BBDE-16B84F902776}" type="datetimeFigureOut">
              <a:rPr lang="en-US" smtClean="0"/>
              <a:pPr/>
              <a:t>6/8/2018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B1925-DFB2-486A-91B9-C1D66AC44C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91AC2-5A0D-45B5-BBDE-16B84F902776}" type="datetimeFigureOut">
              <a:rPr lang="en-US" smtClean="0"/>
              <a:pPr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B1925-DFB2-486A-91B9-C1D66AC44C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Must Tell Jesus All of My Trials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告げよ主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188640"/>
            <a:ext cx="3024336" cy="650503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告</a:t>
            </a:r>
            <a:r>
              <a:rPr lang="ja-JP" altLang="en-US" b="1" smtClean="0"/>
              <a:t>げよ</a:t>
            </a:r>
            <a:r>
              <a:rPr lang="ko-KR" altLang="en-US" b="1" smtClean="0"/>
              <a:t>主</a:t>
            </a:r>
            <a:r>
              <a:rPr lang="ja-JP" altLang="en-US" b="1" smtClean="0"/>
              <a:t>に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980728"/>
            <a:ext cx="6336704" cy="5328592"/>
          </a:xfrm>
        </p:spPr>
        <p:txBody>
          <a:bodyPr>
            <a:noAutofit/>
          </a:bodyPr>
          <a:lstStyle/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告げよ主に　　告げよ今　　内にある悩みを                        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御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恵みに富める主は　　聞き給わん親しく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rgbClr val="FF0000"/>
                </a:solidFill>
              </a:rPr>
              <a:t>くり返し　                                                                                         </a:t>
            </a:r>
            <a:r>
              <a:rPr lang="ja-JP" altLang="en-US" sz="1800" b="1" smtClean="0">
                <a:solidFill>
                  <a:srgbClr val="FF0000"/>
                </a:solidFill>
              </a:rPr>
              <a:t>             主</a:t>
            </a:r>
            <a:r>
              <a:rPr lang="ja-JP" altLang="en-US" sz="1800" b="1" smtClean="0">
                <a:solidFill>
                  <a:srgbClr val="FF0000"/>
                </a:solidFill>
              </a:rPr>
              <a:t>の許（もと）に　　降（お）ろせ　　汝（な）が　　重き荷の全てを</a:t>
            </a:r>
            <a:br>
              <a:rPr lang="ja-JP" altLang="en-US" sz="1800" b="1" smtClean="0">
                <a:solidFill>
                  <a:srgbClr val="FF0000"/>
                </a:solidFill>
              </a:rPr>
            </a:br>
            <a:r>
              <a:rPr lang="ja-JP" altLang="en-US" sz="1800" b="1" smtClean="0">
                <a:solidFill>
                  <a:srgbClr val="FF0000"/>
                </a:solidFill>
              </a:rPr>
              <a:t>御恵みに　　富める主は　　取り給（たま）わん　　残らず</a:t>
            </a:r>
            <a:endParaRPr lang="en-US" altLang="ja-JP" sz="1800" b="1" dirty="0" smtClean="0">
              <a:solidFill>
                <a:srgbClr val="FF0000"/>
              </a:solidFill>
            </a:endParaRP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告げよ主に　　友にさえ　　語り得ぬ事ども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御恵みは　　深き海　　飛び込みて　　清まれ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試（こころ）みを　　受けし主は　　罪人の友なり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試むる者　　何処（いずこ）　　仇（あた）よ　　疾（と）く退け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告げよ主に　　告げよ今　　慰（なぐさ）めは　　主にあり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力ある御手を伸（の）べ　　主は支（ささ）えん　　汝（な）が身を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10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告げよ主に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告げよ主に</dc:title>
  <dc:creator>mary</dc:creator>
  <cp:lastModifiedBy>mary</cp:lastModifiedBy>
  <cp:revision>2</cp:revision>
  <dcterms:created xsi:type="dcterms:W3CDTF">2018-06-08T17:09:13Z</dcterms:created>
  <dcterms:modified xsi:type="dcterms:W3CDTF">2018-06-08T21:08:49Z</dcterms:modified>
</cp:coreProperties>
</file>