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7" d="100"/>
          <a:sy n="67" d="100"/>
        </p:scale>
        <p:origin x="-1781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88043-84FE-4FDA-91B4-4CB137554F95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70C3C-CA93-476E-B57D-31667E0B52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千歳の岩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808312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千歳</a:t>
            </a:r>
            <a:r>
              <a:rPr lang="ja-JP" altLang="en-US" b="1" smtClean="0"/>
              <a:t>の</a:t>
            </a:r>
            <a:r>
              <a:rPr lang="ko-KR" altLang="en-US" b="1" smtClean="0"/>
              <a:t>岩</a:t>
            </a:r>
            <a:r>
              <a:rPr lang="ja-JP" altLang="en-US" b="1" smtClean="0"/>
              <a:t>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2880320" cy="54006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千歳の岩よ、わが身を囲め、　　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れし脇の　血しおと水に　　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罪もけがれも　洗いきよめよ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かよわき我は　</a:t>
            </a:r>
            <a:r>
              <a:rPr lang="ja-JP" altLang="en-US" sz="1800" smtClean="0"/>
              <a:t>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おき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たえず、　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もゆる心も　たぎつ涙も、　　　　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罪をあがなう　力はあらず。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外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頼むかげなき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わびしき我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憐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　　　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</a:t>
            </a:r>
            <a:r>
              <a:rPr lang="ko-KR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いな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ば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ko-KR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r>
              <a:rPr lang="ko-KR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術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世にあ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るう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ち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、世を去る時も、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知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ぬよみにも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さばぎの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、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千歲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の岩よ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わが身を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囲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千歳の岩よ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千歳の岩よ</dc:title>
  <dc:creator>mary</dc:creator>
  <cp:lastModifiedBy>mary</cp:lastModifiedBy>
  <cp:revision>6</cp:revision>
  <dcterms:created xsi:type="dcterms:W3CDTF">2018-06-02T14:42:54Z</dcterms:created>
  <dcterms:modified xsi:type="dcterms:W3CDTF">2018-06-03T21:59:40Z</dcterms:modified>
</cp:coreProperties>
</file>