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9E0F-F07F-47CD-A269-C5E5E3DE3B0A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C45E-6790-4164-9683-B0FFD01AB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9E0F-F07F-47CD-A269-C5E5E3DE3B0A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C45E-6790-4164-9683-B0FFD01AB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9E0F-F07F-47CD-A269-C5E5E3DE3B0A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C45E-6790-4164-9683-B0FFD01AB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9E0F-F07F-47CD-A269-C5E5E3DE3B0A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C45E-6790-4164-9683-B0FFD01AB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9E0F-F07F-47CD-A269-C5E5E3DE3B0A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C45E-6790-4164-9683-B0FFD01AB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9E0F-F07F-47CD-A269-C5E5E3DE3B0A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C45E-6790-4164-9683-B0FFD01AB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9E0F-F07F-47CD-A269-C5E5E3DE3B0A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C45E-6790-4164-9683-B0FFD01AB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9E0F-F07F-47CD-A269-C5E5E3DE3B0A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C45E-6790-4164-9683-B0FFD01AB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9E0F-F07F-47CD-A269-C5E5E3DE3B0A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C45E-6790-4164-9683-B0FFD01AB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9E0F-F07F-47CD-A269-C5E5E3DE3B0A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C45E-6790-4164-9683-B0FFD01AB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9E0F-F07F-47CD-A269-C5E5E3DE3B0A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C45E-6790-4164-9683-B0FFD01AB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C9E0F-F07F-47CD-A269-C5E5E3DE3B0A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AC45E-6790-4164-9683-B0FFD01AB8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十字架のもとぞ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1"/>
            <a:ext cx="3384376" cy="576064"/>
          </a:xfrm>
        </p:spPr>
        <p:txBody>
          <a:bodyPr>
            <a:noAutofit/>
          </a:bodyPr>
          <a:lstStyle/>
          <a:p>
            <a:r>
              <a:rPr lang="ja-JP" altLang="en-US" sz="3600" b="1" smtClean="0"/>
              <a:t>十字架のもとぞ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3816424" cy="5616624"/>
          </a:xfrm>
        </p:spPr>
        <p:txBody>
          <a:bodyPr>
            <a:noAutofit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十字架のもとぞ いとやすけき、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神の義と愛の あえるところ、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あらしふく時の いわおのかげ、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荒野のなかなる わが隠れ家。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十字架のうえに われはあおぐ、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わがため悩める 神の御子を。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妙にもとうとき かみの愛よ、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底いも知られぬ ひとの罪よ。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十字架のかげに われは立ちて、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み顔のひかりを たえず求めん、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この世のものみな 消ゆるときも、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くすしく輝く そのひかりを。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十字架のもとぞ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十字架のもとぞ</dc:title>
  <dc:creator>mary</dc:creator>
  <cp:lastModifiedBy>mary</cp:lastModifiedBy>
  <cp:revision>4</cp:revision>
  <dcterms:created xsi:type="dcterms:W3CDTF">2018-06-12T16:20:48Z</dcterms:created>
  <dcterms:modified xsi:type="dcterms:W3CDTF">2018-06-12T18:41:52Z</dcterms:modified>
</cp:coreProperties>
</file>