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C39AB-2C3C-46F2-B330-92ECE91CF228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C75F1-C117-435D-9FB8-75819180BC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Spacious Firmament on High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創造奇功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86500"/>
            <a:ext cx="2304256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創造奇功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19544"/>
            <a:ext cx="4608512" cy="554461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仰看天空浩大無窮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萬千星辰緃橫錯綜，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合成整個光明系統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共宣真神創造奇功。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一輪紅日西落東升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是神太初創造大工，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耀眼光輝映照天空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顯示真神能力無窮</a:t>
            </a:r>
            <a:r>
              <a:rPr lang="zh-TW" alt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</a:p>
          <a:p>
            <a:pPr algn="l"/>
            <a:endParaRPr lang="en-US" altLang="zh-TW" sz="1800" dirty="0" smtClean="0"/>
          </a:p>
          <a:p>
            <a:pPr algn="l"/>
            <a:endParaRPr lang="en-US" altLang="zh-TW" sz="1800" dirty="0"/>
          </a:p>
          <a:p>
            <a:pPr algn="l"/>
            <a:r>
              <a:rPr lang="zh-TW" altLang="en-US" sz="1800" dirty="0" smtClean="0"/>
              <a:t/>
            </a:r>
            <a:br>
              <a:rPr lang="zh-TW" altLang="en-US" sz="1800" dirty="0" smtClean="0"/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溫柔 明月清輝如銀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俯看大地細細述說。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描 述被造奇 妙歷 程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 美真神創造大能，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環 月四周 眾星辰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有如萬盞光耀明燈，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循 軌運 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頌揚 不停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彰顯真神能力無窮。</a:t>
            </a:r>
          </a:p>
          <a:p>
            <a:endParaRPr lang="en-US" altLang="zh-TW" sz="1800" dirty="0" smtClean="0"/>
          </a:p>
          <a:p>
            <a:endParaRPr lang="zh-TW" altLang="en-US" sz="1800" dirty="0" smtClean="0"/>
          </a:p>
          <a:p>
            <a:endParaRPr lang="zh-TW" altLang="en-US" sz="1800" dirty="0" smtClean="0"/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千萬星點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靜懸星空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與地球同行健不停。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 極寂靜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無息無聲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僅依軌行發出光明。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卻有樂音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乃歌唱聲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眾 星一同榮耀尊榮，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在明光 中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讚美稱頌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造我之主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神聖全能。 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創造奇功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創造奇功 </dc:title>
  <dc:creator>mary</dc:creator>
  <cp:lastModifiedBy>mary</cp:lastModifiedBy>
  <cp:revision>6</cp:revision>
  <dcterms:created xsi:type="dcterms:W3CDTF">2018-06-14T16:02:33Z</dcterms:created>
  <dcterms:modified xsi:type="dcterms:W3CDTF">2018-06-14T17:25:09Z</dcterms:modified>
</cp:coreProperties>
</file>