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4A081-55A3-4404-B39F-A900D5F70976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932A-3004-4943-B4D5-70DC17B644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, Spread the Tidings 'roun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保惠師己經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312368" cy="362471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保惠師己經來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120680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願主助我傳道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任憑主領何往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因為人心黑暗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罪惡束縛煩惱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勿以福音為恥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只管大膽傳揚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保惠師己經來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sz="1800" b="1" dirty="0" smtClean="0">
                <a:solidFill>
                  <a:srgbClr val="FF0000"/>
                </a:solidFill>
              </a:rPr>
              <a:t>副歌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保惠師己經來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保惠師己經來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聖靈由天降臨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天父應許是真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願主助我傳道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任憑主領何往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保惠師己經來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願主教會復興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兄弟姊妹同心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到處傳揚主名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拯救遠近罪人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脫離黑暗權勢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進入奇妙光明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保惠師己經來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基督是我牧者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捨命為我迷羊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我前流離失所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祢今將我尋回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仇敵能力都敗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高唱得勝凱歌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保惠師己經來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今手己經扶犁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往事何必重提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等侯有福指望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忍耐忠心到底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同聲讚美真神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聖哉聖哉聖哉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保惠師己經來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保惠師己經來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保惠師己經來</dc:title>
  <dc:creator>mary</dc:creator>
  <cp:lastModifiedBy>mary</cp:lastModifiedBy>
  <cp:revision>4</cp:revision>
  <dcterms:created xsi:type="dcterms:W3CDTF">2018-06-29T20:10:09Z</dcterms:created>
  <dcterms:modified xsi:type="dcterms:W3CDTF">2018-06-29T21:52:07Z</dcterms:modified>
</cp:coreProperties>
</file>