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76047-C0AA-40E1-BA1D-F8E76F0F4960}" type="datetimeFigureOut">
              <a:rPr lang="en-US" smtClean="0"/>
              <a:t>6/7/2018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E2377-108E-4B4E-8AA8-9E8548AFD0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ough Your Sins Be As Scarle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你的罪雖像硃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384376" cy="360040"/>
          </a:xfrm>
        </p:spPr>
        <p:txBody>
          <a:bodyPr>
            <a:noAutofit/>
          </a:bodyPr>
          <a:lstStyle/>
          <a:p>
            <a:r>
              <a:rPr lang="zh-TW" altLang="en-US" sz="3600" b="1" dirty="0" smtClean="0"/>
              <a:t>你的罪雖像硃紅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3888432" cy="5328592"/>
          </a:xfrm>
        </p:spPr>
        <p:txBody>
          <a:bodyPr>
            <a:noAutofit/>
          </a:bodyPr>
          <a:lstStyle/>
          <a:p>
            <a:pPr algn="l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你的罪虽像朱红，主必使变成雪白。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你的罪虽像朱红，主必使变成雪白。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你罪红如丹颜，必白如羊毛。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你的罪虽像朱红，你的罪虽像朱红，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主必使变成雪白，主必使变成雪白。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/>
            </a:r>
            <a:b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你的罪，主必赦免，必永远不再记念。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你的罪，主必赦免，必永远不再记念。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你罪，主必全涂抹，如厚云灭没。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你的罪，主必赦免，你的罪，主必赦免，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必永远不再记念，必永远不再记念。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  <a:p>
            <a:pPr algn="l"/>
            <a: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/>
            </a:r>
            <a:br>
              <a:rPr lang="en-US" altLang="zh-C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凡靠主进到神前，主都能拯救到底。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凡靠主进到神前，主都能拯救到底。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因他作祭司在天，为我们求怜。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凡靠主进到神前，凡靠主进到神前。</a:t>
            </a:r>
            <a:b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</a:b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S Gothic" pitchFamily="49" charset="-128"/>
                <a:ea typeface="MS Gothic" pitchFamily="49" charset="-128"/>
              </a:rPr>
              <a:t>主都能拯救到底，主都能拯救到底。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MS Gothic" pitchFamily="49" charset="-128"/>
              <a:ea typeface="MS Gothic" pitchFamily="49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你的罪雖像硃紅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你的罪雖像硃紅</dc:title>
  <dc:creator>mary</dc:creator>
  <cp:lastModifiedBy>mary</cp:lastModifiedBy>
  <cp:revision>7</cp:revision>
  <dcterms:created xsi:type="dcterms:W3CDTF">2018-06-07T20:29:14Z</dcterms:created>
  <dcterms:modified xsi:type="dcterms:W3CDTF">2018-06-07T23:01:14Z</dcterms:modified>
</cp:coreProperties>
</file>