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201DA-B053-4EB4-8092-106772522E1E}" type="datetimeFigureOut">
              <a:rPr lang="en-US" smtClean="0"/>
              <a:t>6/6/2018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33D0C-CE71-4D37-9327-6DFBB991B3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201DA-B053-4EB4-8092-106772522E1E}" type="datetimeFigureOut">
              <a:rPr lang="en-US" smtClean="0"/>
              <a:t>6/6/2018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33D0C-CE71-4D37-9327-6DFBB991B3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201DA-B053-4EB4-8092-106772522E1E}" type="datetimeFigureOut">
              <a:rPr lang="en-US" smtClean="0"/>
              <a:t>6/6/2018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33D0C-CE71-4D37-9327-6DFBB991B3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201DA-B053-4EB4-8092-106772522E1E}" type="datetimeFigureOut">
              <a:rPr lang="en-US" smtClean="0"/>
              <a:t>6/6/2018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33D0C-CE71-4D37-9327-6DFBB991B3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201DA-B053-4EB4-8092-106772522E1E}" type="datetimeFigureOut">
              <a:rPr lang="en-US" smtClean="0"/>
              <a:t>6/6/2018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33D0C-CE71-4D37-9327-6DFBB991B3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201DA-B053-4EB4-8092-106772522E1E}" type="datetimeFigureOut">
              <a:rPr lang="en-US" smtClean="0"/>
              <a:t>6/6/2018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33D0C-CE71-4D37-9327-6DFBB991B3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201DA-B053-4EB4-8092-106772522E1E}" type="datetimeFigureOut">
              <a:rPr lang="en-US" smtClean="0"/>
              <a:t>6/6/2018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33D0C-CE71-4D37-9327-6DFBB991B3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201DA-B053-4EB4-8092-106772522E1E}" type="datetimeFigureOut">
              <a:rPr lang="en-US" smtClean="0"/>
              <a:t>6/6/2018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33D0C-CE71-4D37-9327-6DFBB991B3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201DA-B053-4EB4-8092-106772522E1E}" type="datetimeFigureOut">
              <a:rPr lang="en-US" smtClean="0"/>
              <a:t>6/6/2018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33D0C-CE71-4D37-9327-6DFBB991B3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201DA-B053-4EB4-8092-106772522E1E}" type="datetimeFigureOut">
              <a:rPr lang="en-US" smtClean="0"/>
              <a:t>6/6/2018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33D0C-CE71-4D37-9327-6DFBB991B3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201DA-B053-4EB4-8092-106772522E1E}" type="datetimeFigureOut">
              <a:rPr lang="en-US" smtClean="0"/>
              <a:t>6/6/2018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33D0C-CE71-4D37-9327-6DFBB991B3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9201DA-B053-4EB4-8092-106772522E1E}" type="datetimeFigureOut">
              <a:rPr lang="en-US" smtClean="0"/>
              <a:t>6/6/2018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733D0C-CE71-4D37-9327-6DFBB991B33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he God of Abraham Praise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亞伯拉罕的神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59832" y="188640"/>
            <a:ext cx="3456384" cy="506487"/>
          </a:xfrm>
        </p:spPr>
        <p:txBody>
          <a:bodyPr>
            <a:normAutofit fontScale="90000"/>
          </a:bodyPr>
          <a:lstStyle/>
          <a:p>
            <a:r>
              <a:rPr lang="zh-TW" altLang="en-US" b="1" dirty="0" smtClean="0"/>
              <a:t>亞伯拉罕的神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836712"/>
            <a:ext cx="3456384" cy="5688632"/>
          </a:xfrm>
        </p:spPr>
        <p:txBody>
          <a:bodyPr>
            <a:noAutofit/>
          </a:bodyPr>
          <a:lstStyle/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亞伯拉罕的神，祢名當得稱頌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﹔</a:t>
            </a:r>
            <a:b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昔在今在自始至終，永遠相同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b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永恆獨一真神，自有永有清新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﹔</a:t>
            </a:r>
            <a:b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是初是終莫測高深，永世無盡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b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聖靈自由運行，如潮水之衝力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﹔</a:t>
            </a:r>
            <a:b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昔日神藉先知預言，今仍啟示，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親自建立主道，永遠不變長存，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主道遍滿海洋大陸，更印我心。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祂有永遠生命，白白賜給世人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﹔</a:t>
            </a:r>
            <a:b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世世代代以愛相助，何等宏恩，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讚美永活真神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祢名當得稱頌，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昔在今在自始至終，永遠相同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b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阿門。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20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亞伯拉罕的神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亞伯拉罕的神</dc:title>
  <dc:creator>mary</dc:creator>
  <cp:lastModifiedBy>mary</cp:lastModifiedBy>
  <cp:revision>4</cp:revision>
  <dcterms:created xsi:type="dcterms:W3CDTF">2018-06-06T14:30:41Z</dcterms:created>
  <dcterms:modified xsi:type="dcterms:W3CDTF">2018-06-06T15:24:30Z</dcterms:modified>
</cp:coreProperties>
</file>