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8231-5D83-47E9-BAB6-665FA3DF3AF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6641-A5AD-4F5F-BA81-42F0A44662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いのち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404664"/>
            <a:ext cx="3168352" cy="434479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主はいのちを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3744416" cy="4896544"/>
          </a:xfrm>
        </p:spPr>
        <p:txBody>
          <a:bodyPr>
            <a:norm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主は命を  与えませり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主は血潮を 流しませり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その死によりてぞ われは生きぬ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われ何をなして  主に報いし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主は御父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離れ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わびしき世に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住み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かくもわがために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栄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を捨つ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われは主のために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何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を捨てし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主は赦しと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慈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しみと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救いをも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くた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ませり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豊け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たまもの  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にぞあまる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ただ身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とたまとを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ささげまつらん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主はいのちを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主はいのちを</dc:title>
  <dc:creator>mary</dc:creator>
  <cp:lastModifiedBy>mary</cp:lastModifiedBy>
  <cp:revision>5</cp:revision>
  <dcterms:created xsi:type="dcterms:W3CDTF">2018-05-30T13:15:23Z</dcterms:created>
  <dcterms:modified xsi:type="dcterms:W3CDTF">2018-06-28T17:12:13Z</dcterms:modified>
</cp:coreProperties>
</file>