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2AB04-D706-486A-B246-6304A61DA984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8C9D-7D1E-4704-89EB-829B44368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2AB04-D706-486A-B246-6304A61DA984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8C9D-7D1E-4704-89EB-829B44368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2AB04-D706-486A-B246-6304A61DA984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8C9D-7D1E-4704-89EB-829B44368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2AB04-D706-486A-B246-6304A61DA984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8C9D-7D1E-4704-89EB-829B44368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2AB04-D706-486A-B246-6304A61DA984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8C9D-7D1E-4704-89EB-829B44368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2AB04-D706-486A-B246-6304A61DA984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8C9D-7D1E-4704-89EB-829B44368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2AB04-D706-486A-B246-6304A61DA984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8C9D-7D1E-4704-89EB-829B44368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2AB04-D706-486A-B246-6304A61DA984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8C9D-7D1E-4704-89EB-829B44368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2AB04-D706-486A-B246-6304A61DA984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8C9D-7D1E-4704-89EB-829B44368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2AB04-D706-486A-B246-6304A61DA984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8C9D-7D1E-4704-89EB-829B44368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2AB04-D706-486A-B246-6304A61DA984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8C9D-7D1E-4704-89EB-829B44368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2AB04-D706-486A-B246-6304A61DA984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68C9D-7D1E-4704-89EB-829B443685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우리왕이여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イエス我が王を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"/>
            <a:ext cx="3096344" cy="404664"/>
          </a:xfrm>
        </p:spPr>
        <p:txBody>
          <a:bodyPr>
            <a:normAutofit fontScale="90000"/>
          </a:bodyPr>
          <a:lstStyle/>
          <a:p>
            <a:r>
              <a:rPr lang="ja-JP" altLang="en-US" sz="3600" b="1" smtClean="0"/>
              <a:t>イエス我が王を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476672"/>
            <a:ext cx="4104456" cy="5904656"/>
          </a:xfrm>
        </p:spPr>
        <p:txBody>
          <a:bodyPr>
            <a:noAutofit/>
          </a:bodyPr>
          <a:lstStyle/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イエス我が王を賛美で迎えん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栄光の主の御座を設けたまえ主よ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私</a:t>
            </a:r>
            <a:r>
              <a:rPr lang="ja-JP" altLang="en-US" sz="1600" b="1" smtClean="0">
                <a:solidFill>
                  <a:schemeClr val="tx1"/>
                </a:solidFill>
              </a:rPr>
              <a:t>は神のものゆえに神にささげん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御心のままにおさめよ主イエス</a:t>
            </a:r>
            <a:r>
              <a:rPr lang="ja-JP" altLang="en-US" sz="1600" b="1" smtClean="0">
                <a:solidFill>
                  <a:schemeClr val="tx1"/>
                </a:solidFill>
              </a:rPr>
              <a:t>よ</a:t>
            </a:r>
            <a:endParaRPr lang="en-US" altLang="ja-JP" sz="1600" b="1" dirty="0" smtClean="0">
              <a:solidFill>
                <a:schemeClr val="tx1"/>
              </a:solidFill>
            </a:endParaRPr>
          </a:p>
          <a:p>
            <a:pPr algn="l"/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イ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エスわが王よ ここに来られ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御座に 主よ着いて 賛美受けたまえ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主を賛美します 主を礼拝します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王なるイエスよ来られ 御座にて支配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せ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よ</a:t>
            </a:r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イエス様、私たちはあなたをあがめます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我らの王であると宣言します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私たちの真中にお立ちになっておられる主を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賛美をもって、高く掲げます</a:t>
            </a:r>
          </a:p>
          <a:p>
            <a:pPr algn="l"/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2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私たちが賛美し、拝するとき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主の王座を確立して下さい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主なるイエス様、どうぞ来られて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あなたへの賞賛をお受け取り下さい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246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イエス我が王を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イエス我が王を </dc:title>
  <dc:creator>mary</dc:creator>
  <cp:lastModifiedBy>mary</cp:lastModifiedBy>
  <cp:revision>6</cp:revision>
  <dcterms:created xsi:type="dcterms:W3CDTF">2018-06-22T01:55:37Z</dcterms:created>
  <dcterms:modified xsi:type="dcterms:W3CDTF">2018-06-22T20:31:07Z</dcterms:modified>
</cp:coreProperties>
</file>