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1" autoAdjust="0"/>
    <p:restoredTop sz="94681" autoAdjust="0"/>
  </p:normalViewPr>
  <p:slideViewPr>
    <p:cSldViewPr>
      <p:cViewPr varScale="1">
        <p:scale>
          <a:sx n="66" d="100"/>
          <a:sy n="66" d="100"/>
        </p:scale>
        <p:origin x="-1805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8B092-7439-42D4-A438-05F57A8C7509}" type="datetimeFigureOut">
              <a:rPr lang="en-US" smtClean="0"/>
              <a:pPr/>
              <a:t>6/25/2018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10BBF7-F005-4977-8A5D-9DAA1CDDB702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Glory To His Name.jpg"/>
          <p:cNvPicPr>
            <a:picLocks noChangeAspect="1"/>
          </p:cNvPicPr>
          <p:nvPr userDrawn="1"/>
        </p:nvPicPr>
        <p:blipFill>
          <a:blip r:embed="rId14" cstate="print">
            <a:lum bright="5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ただ信ぜよ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75856" y="188641"/>
            <a:ext cx="2592288" cy="504056"/>
          </a:xfrm>
        </p:spPr>
        <p:txBody>
          <a:bodyPr>
            <a:normAutofit fontScale="90000"/>
          </a:bodyPr>
          <a:lstStyle/>
          <a:p>
            <a:r>
              <a:rPr lang="ja-JP" altLang="en-US" b="1" smtClean="0"/>
              <a:t>ただ</a:t>
            </a:r>
            <a:r>
              <a:rPr lang="ko-KR" altLang="en-US" b="1" smtClean="0"/>
              <a:t>信</a:t>
            </a:r>
            <a:r>
              <a:rPr lang="ja-JP" altLang="en-US" b="1" smtClean="0"/>
              <a:t>ぜよ 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7544" y="908720"/>
            <a:ext cx="3888432" cy="5328592"/>
          </a:xfrm>
        </p:spPr>
        <p:txBody>
          <a:bodyPr>
            <a:normAutofit fontScale="55000" lnSpcReduction="20000"/>
          </a:bodyPr>
          <a:lstStyle/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十字架にかかりたる救い主を見よや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こはなが犯したる 罪のため</a:t>
            </a: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en-US" altLang="ja-JP" b="1" dirty="0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en-US" altLang="ja-JP" b="1" dirty="0" smtClean="0">
                <a:solidFill>
                  <a:srgbClr val="FF0000"/>
                </a:solidFill>
              </a:rPr>
              <a:t>Refrain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た</a:t>
            </a:r>
            <a:r>
              <a:rPr lang="ja-JP" altLang="en-US" b="1" smtClean="0">
                <a:solidFill>
                  <a:srgbClr val="FF0000"/>
                </a:solidFill>
              </a:rPr>
              <a:t>だ信ぜよ ただ信ぜよ</a:t>
            </a:r>
          </a:p>
          <a:p>
            <a:pPr algn="l"/>
            <a:r>
              <a:rPr lang="ja-JP" altLang="en-US" b="1" smtClean="0">
                <a:solidFill>
                  <a:srgbClr val="FF0000"/>
                </a:solidFill>
              </a:rPr>
              <a:t>信ずる者はたれも 皆救われん 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死より甦りし 命の主知らずや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罪に死せる人よ 今仰げ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イェスは罪のため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に  苦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しめる者をば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あわれみて救わんと 招きたもう</a:t>
            </a: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endParaRPr lang="ja-JP" altLang="en-US" b="1" smtClean="0">
              <a:solidFill>
                <a:schemeClr val="tx1">
                  <a:lumMod val="95000"/>
                  <a:lumOff val="5000"/>
                </a:schemeClr>
              </a:solidFill>
            </a:endParaRP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罪より救われて　限りなき命を</a:t>
            </a:r>
          </a:p>
          <a:p>
            <a:pPr algn="l"/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のぞむ者はイェスに　今すが</a:t>
            </a:r>
            <a:r>
              <a:rPr lang="ja-JP" altLang="en-US" b="1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れ</a:t>
            </a:r>
            <a:endParaRPr lang="en-US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180</TotalTime>
  <Words>117</Words>
  <Application>Microsoft Office PowerPoint</Application>
  <PresentationFormat>On-screen Show (4:3)</PresentationFormat>
  <Paragraphs>20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ただ信ぜよ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ただ信ぜよ </dc:title>
  <dc:creator>mary</dc:creator>
  <cp:lastModifiedBy>mary</cp:lastModifiedBy>
  <cp:revision>7</cp:revision>
  <dcterms:created xsi:type="dcterms:W3CDTF">2018-06-23T17:52:04Z</dcterms:created>
  <dcterms:modified xsi:type="dcterms:W3CDTF">2018-06-25T13:19:07Z</dcterms:modified>
</cp:coreProperties>
</file>