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EF082-32A5-41A7-B328-3EDEB26BDE87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76965-C2B7-4BFB-8AFD-DC67CF49B1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EF082-32A5-41A7-B328-3EDEB26BDE87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76965-C2B7-4BFB-8AFD-DC67CF49B1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EF082-32A5-41A7-B328-3EDEB26BDE87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76965-C2B7-4BFB-8AFD-DC67CF49B1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EF082-32A5-41A7-B328-3EDEB26BDE87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76965-C2B7-4BFB-8AFD-DC67CF49B1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EF082-32A5-41A7-B328-3EDEB26BDE87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76965-C2B7-4BFB-8AFD-DC67CF49B1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EF082-32A5-41A7-B328-3EDEB26BDE87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76965-C2B7-4BFB-8AFD-DC67CF49B1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EF082-32A5-41A7-B328-3EDEB26BDE87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76965-C2B7-4BFB-8AFD-DC67CF49B1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EF082-32A5-41A7-B328-3EDEB26BDE87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76965-C2B7-4BFB-8AFD-DC67CF49B1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EF082-32A5-41A7-B328-3EDEB26BDE87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76965-C2B7-4BFB-8AFD-DC67CF49B1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EF082-32A5-41A7-B328-3EDEB26BDE87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76965-C2B7-4BFB-8AFD-DC67CF49B1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EF082-32A5-41A7-B328-3EDEB26BDE87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76965-C2B7-4BFB-8AFD-DC67CF49B1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9EF082-32A5-41A7-B328-3EDEB26BDE87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676965-C2B7-4BFB-8AFD-DC67CF49B13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만복의 근원 하나님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たたえよ、主の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476673"/>
            <a:ext cx="4032448" cy="792088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smtClean="0"/>
              <a:t>た</a:t>
            </a:r>
            <a:r>
              <a:rPr lang="ja-JP" altLang="en-US"/>
              <a:t>たえよ、主の民</a:t>
            </a:r>
            <a:br>
              <a:rPr lang="ja-JP" altLang="en-US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1916832"/>
            <a:ext cx="3704456" cy="648072"/>
          </a:xfrm>
        </p:spPr>
        <p:txBody>
          <a:bodyPr>
            <a:normAutofit/>
          </a:bodyPr>
          <a:lstStyle/>
          <a:p>
            <a:pPr algn="l"/>
            <a:r>
              <a:rPr lang="ja-JP" altLang="en-US" sz="1800" b="1">
                <a:solidFill>
                  <a:schemeClr val="tx1">
                    <a:lumMod val="95000"/>
                    <a:lumOff val="5000"/>
                  </a:schemeClr>
                </a:solidFill>
              </a:rPr>
              <a:t>たたえよ　主の民　御使いと共</a:t>
            </a:r>
            <a:r>
              <a:rPr lang="ja-JP" altLang="en-US" sz="1800" b="1">
                <a:solidFill>
                  <a:schemeClr val="tx1">
                    <a:lumMod val="95000"/>
                    <a:lumOff val="5000"/>
                  </a:schemeClr>
                </a:solidFill>
              </a:rPr>
              <a:t>に 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恵</a:t>
            </a:r>
            <a:r>
              <a:rPr lang="ja-JP" altLang="en-US" sz="1800" b="1">
                <a:solidFill>
                  <a:schemeClr val="tx1">
                    <a:lumMod val="95000"/>
                    <a:lumOff val="5000"/>
                  </a:schemeClr>
                </a:solidFill>
              </a:rPr>
              <a:t>みにあふれる 父　子　聖霊を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4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たたえよ、主の民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たたえよ、主の民 </dc:title>
  <dc:creator>mary</dc:creator>
  <cp:lastModifiedBy>mary</cp:lastModifiedBy>
  <cp:revision>3</cp:revision>
  <dcterms:created xsi:type="dcterms:W3CDTF">2020-08-27T19:38:38Z</dcterms:created>
  <dcterms:modified xsi:type="dcterms:W3CDTF">2020-08-27T19:59:58Z</dcterms:modified>
</cp:coreProperties>
</file>