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2250B-B25D-4487-AE43-EBA6AC8544E0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C6CB0-E444-4BA9-AE50-08FD47E6E2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เราน้อมรับพระองค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88640"/>
            <a:ext cx="6408712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พระ</a:t>
            </a:r>
            <a:r>
              <a:rPr lang="th-TH" b="1" dirty="0"/>
              <a:t>เยซูเราน้อมรับพระองค์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3960440" cy="1872208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 เราน้อมรับพระองค์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ประกาศพระองค์เป็นราชา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สถิตที่นี่ อยู่ท่ามกลางพวกเรา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เรายกพระองค์นมัสการ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นมัสการเป็นบัลลังก์พระองค์ 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เชิญพระเยซูประทับที่นี่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พระเยซูเราน้อมรับพระองค์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พระเยซูเราน้อมรับพระองค์ </dc:title>
  <dc:creator>mary</dc:creator>
  <cp:lastModifiedBy>mary</cp:lastModifiedBy>
  <cp:revision>4</cp:revision>
  <dcterms:created xsi:type="dcterms:W3CDTF">2020-08-14T18:54:09Z</dcterms:created>
  <dcterms:modified xsi:type="dcterms:W3CDTF">2020-08-14T19:18:07Z</dcterms:modified>
</cp:coreProperties>
</file>