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D41DE-A184-487E-B3B3-2955046A2E2C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EE4C1-CEBB-4738-842F-A4F7E29B8B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 вчера, сегодня, тот ж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629400" cy="5334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Иисус вчера, сегодня, тот же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6858000" cy="57912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как сладко славное послание простой веры может требовать: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Вчера, сегодня, навсегда, Иисус тот же;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Тем не менее Он любит спасти грешников, исцелить больных и хромых,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Приветствуйте скорбящего, все еще бурю славы Его имени!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Рефрен: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Вчера, сегодня, навсегда, Иисус тот же,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Все может измениться, но Иисус никогда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слава Его имени! Слава Его имени! Слава Его имени!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Все может измениться, но Иисус никогда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слава Его имени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Тот, кто был другом грешников, теперь ищет потерянного: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Грешник, приходи, и у Его подножия поклонился;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Тот, кто сказал: «Я не осуждаю тебя, не иди больше греха»,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Говорит с тобой это слово прощения, как во времена.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земле Он исцелил суфлера Своей могучей рукой: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наши болезни и печали идут по Его повелению;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Тот, кто отдал Свою целебную силу женщине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вере, которая утверждает, что Его полнота все равно даст столько же.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Он один раз шел к Эммаусу, чтобы они остались,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Таким образом, через всю жизнь Он приближается к нашей стороне;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Вскоре снова мы увидим Его - поспешите, Господь,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«все равно, это тот самый Иисус, когда Он ушел.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Иисус вчера, сегодня, тот же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 вчера, сегодня, тот же</dc:title>
  <dc:creator>user</dc:creator>
  <cp:lastModifiedBy>user</cp:lastModifiedBy>
  <cp:revision>6</cp:revision>
  <dcterms:created xsi:type="dcterms:W3CDTF">2018-06-27T20:37:43Z</dcterms:created>
  <dcterms:modified xsi:type="dcterms:W3CDTF">2018-06-27T22:28:34Z</dcterms:modified>
</cp:coreProperties>
</file>