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B206-734B-4608-B53E-9869918FE29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69D6-5A30-41CC-8513-ED368D137F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속죄하신 구세주를1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80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Буду петь, как Искупите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5472608" cy="434479"/>
          </a:xfrm>
        </p:spPr>
        <p:txBody>
          <a:bodyPr>
            <a:noAutofit/>
          </a:bodyPr>
          <a:lstStyle/>
          <a:p>
            <a:r>
              <a:rPr lang="az-Cyrl-AZ" sz="3600" b="1" dirty="0" smtClean="0"/>
              <a:t>Буду петь, как Искупитель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5976664" cy="568863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 петь, как Искупитель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 мой грешный возлюбил,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страдал Он, Избавитель,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меня освободил.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Припев: </a:t>
            </a:r>
            <a:r>
              <a:rPr lang="en-US" sz="1800" b="1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Песнь звучит пусть об Иисусе!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Кровью Он меня купил,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На кресте меня простил Он,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Долг мой взял - освободил.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 петь повествованье: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меня от мук из, ять,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в любви и состраданьи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Восхотел Свой выкуп дать.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 петь, как Искупитель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Славен вечным торжеством;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силен, как победитель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над смертью и грехом.</a:t>
            </a: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 петь, как Искупитель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Любит слабого меня;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мне в рай путеводитель,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Вечно с Ним пребуду я.</a:t>
            </a: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Буду петь, как Искупитель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 петь, как Искупитель </dc:title>
  <dc:creator>mary</dc:creator>
  <cp:lastModifiedBy>mary</cp:lastModifiedBy>
  <cp:revision>4</cp:revision>
  <dcterms:created xsi:type="dcterms:W3CDTF">2018-06-30T17:41:29Z</dcterms:created>
  <dcterms:modified xsi:type="dcterms:W3CDTF">2018-06-30T19:44:38Z</dcterms:modified>
</cp:coreProperties>
</file>