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BEA08-A6FE-40CD-BE06-20C8BE021487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A8ED6-A6B0-407B-97F0-BEB92890A0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BEA08-A6FE-40CD-BE06-20C8BE021487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A8ED6-A6B0-407B-97F0-BEB92890A0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BEA08-A6FE-40CD-BE06-20C8BE021487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A8ED6-A6B0-407B-97F0-BEB92890A0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BEA08-A6FE-40CD-BE06-20C8BE021487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A8ED6-A6B0-407B-97F0-BEB92890A0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BEA08-A6FE-40CD-BE06-20C8BE021487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A8ED6-A6B0-407B-97F0-BEB92890A0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BEA08-A6FE-40CD-BE06-20C8BE021487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A8ED6-A6B0-407B-97F0-BEB92890A0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BEA08-A6FE-40CD-BE06-20C8BE021487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A8ED6-A6B0-407B-97F0-BEB92890A0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BEA08-A6FE-40CD-BE06-20C8BE021487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A8ED6-A6B0-407B-97F0-BEB92890A0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BEA08-A6FE-40CD-BE06-20C8BE021487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A8ED6-A6B0-407B-97F0-BEB92890A0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BEA08-A6FE-40CD-BE06-20C8BE021487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A8ED6-A6B0-407B-97F0-BEB92890A0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BEA08-A6FE-40CD-BE06-20C8BE021487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A8ED6-A6B0-407B-97F0-BEB92890A0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BEA08-A6FE-40CD-BE06-20C8BE021487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A8ED6-A6B0-407B-97F0-BEB92890A04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복의 근원 강림하사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Ô toi, source de tout bienfa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188640"/>
            <a:ext cx="6336704" cy="434479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Ô toi, source de tout bienfait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39752" y="980728"/>
            <a:ext cx="6120680" cy="5256584"/>
          </a:xfrm>
        </p:spPr>
        <p:txBody>
          <a:bodyPr>
            <a:normAutofit/>
          </a:bodyPr>
          <a:lstStyle/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Ô toi, source de tout bienfait, fais-moi chanter ton amour.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Fleuve d'incessante bonté, Je veux te louer toujours.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Apprends moi les mélodies chantées par tes divins chœurs.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bénis toute ma vie par ton amour rédempteur. 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Devant ta miséricorde, Je viens ici te louer.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pardon que tu m'accordes, près de toi m'a rapproché.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Mais mon cœur est prompt à errer, à t'oublier mon Sauveur.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Viens donc vite me libérer, me sceller à toi, Seigneur.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 jour, délivré du péché, Je contemplerai ta face.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Revêtu du lin purifié, Je pourrai chanter ta grâce.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Viens, Seigneur, ouvre la porte, prends mon âme rachetée. 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tes anges enfin m'emportent vers toi pour l'éternité.                 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20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Ô toi, source de tout bienfait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Ô toi, source de tout bienfait</dc:title>
  <dc:creator>mary</dc:creator>
  <cp:lastModifiedBy>mary</cp:lastModifiedBy>
  <cp:revision>4</cp:revision>
  <dcterms:created xsi:type="dcterms:W3CDTF">2018-06-08T13:38:56Z</dcterms:created>
  <dcterms:modified xsi:type="dcterms:W3CDTF">2018-06-08T14:55:15Z</dcterms:modified>
</cp:coreProperties>
</file>