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999B-7BFC-499A-8B30-8671EC4A6BFB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7DE-680F-4B8C-8F1A-5DFA56ED72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ly Spirit Faithful Guide1.jpg"/>
          <p:cNvPicPr>
            <a:picLocks noChangeAspect="1"/>
          </p:cNvPicPr>
          <p:nvPr userDrawn="1"/>
        </p:nvPicPr>
        <p:blipFill>
          <a:blip r:embed="rId14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Ó irmãos, com Cristo av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88640"/>
            <a:ext cx="6143668" cy="50405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 irmãos, com Cristo avante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5643602" cy="5256584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Ó irmão, com Cristo avante, vamos este mar passar;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Com a Sua mão potente, não nos deixa vacilar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Quando em luta estivermos, Sua mão nos livrará;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Se a Ele recorrermos, Seu socorro mandará.</a:t>
            </a:r>
          </a:p>
          <a:p>
            <a:pPr algn="l"/>
            <a:endParaRPr lang="pt-BR" sz="1800" b="1" dirty="0" smtClean="0">
              <a:solidFill>
                <a:schemeClr val="tx1"/>
              </a:solidFill>
            </a:endParaRPr>
          </a:p>
          <a:p>
            <a:pPr algn="l"/>
            <a:endParaRPr lang="pt-BR" sz="1800" b="1" dirty="0" smtClean="0">
              <a:solidFill>
                <a:schemeClr val="tx1"/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Quando fracos estivermos e sem forças de remar,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Pela fé prosseguiremos, pois Jesus nos livrará;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Cristo é nossa Esperança e a nossa Salvação,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N’Ele encontraremos forças nesta peregrinação.</a:t>
            </a:r>
          </a:p>
          <a:p>
            <a:pPr algn="l"/>
            <a:endParaRPr lang="pt-BR" sz="1800" b="1" dirty="0" smtClean="0">
              <a:solidFill>
                <a:schemeClr val="tx1"/>
              </a:solidFill>
            </a:endParaRPr>
          </a:p>
          <a:p>
            <a:pPr algn="l"/>
            <a:endParaRPr lang="pt-BR" sz="1800" b="1" dirty="0" smtClean="0">
              <a:solidFill>
                <a:schemeClr val="tx1"/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Nesta vida muitas ondas certo irão se levantar,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Mas as venceremos todas com Jesus, Senhor do mar;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Cristo guia o nosso barco, nada pode impedir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Que ao porto nós cheguemos para os bens de Deus fruir.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121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Ó irmãos, com Cristo avante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 irmãos, com Cristo avante</dc:title>
  <dc:creator>mary</dc:creator>
  <cp:lastModifiedBy>user</cp:lastModifiedBy>
  <cp:revision>4</cp:revision>
  <dcterms:created xsi:type="dcterms:W3CDTF">2018-06-15T18:59:18Z</dcterms:created>
  <dcterms:modified xsi:type="dcterms:W3CDTF">2018-06-15T20:55:05Z</dcterms:modified>
</cp:coreProperties>
</file>