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88502-956E-43C5-B6F2-1E8470A59312}" type="datetimeFigureOut">
              <a:rPr lang="en-US" smtClean="0"/>
              <a:pPr/>
              <a:t>6/17/2018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45517-CA06-42D2-A5D8-044B1C932F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88502-956E-43C5-B6F2-1E8470A59312}" type="datetimeFigureOut">
              <a:rPr lang="en-US" smtClean="0"/>
              <a:pPr/>
              <a:t>6/17/2018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45517-CA06-42D2-A5D8-044B1C932F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88502-956E-43C5-B6F2-1E8470A59312}" type="datetimeFigureOut">
              <a:rPr lang="en-US" smtClean="0"/>
              <a:pPr/>
              <a:t>6/17/2018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45517-CA06-42D2-A5D8-044B1C932F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88502-956E-43C5-B6F2-1E8470A59312}" type="datetimeFigureOut">
              <a:rPr lang="en-US" smtClean="0"/>
              <a:pPr/>
              <a:t>6/17/2018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45517-CA06-42D2-A5D8-044B1C932F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88502-956E-43C5-B6F2-1E8470A59312}" type="datetimeFigureOut">
              <a:rPr lang="en-US" smtClean="0"/>
              <a:pPr/>
              <a:t>6/17/2018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45517-CA06-42D2-A5D8-044B1C932F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88502-956E-43C5-B6F2-1E8470A59312}" type="datetimeFigureOut">
              <a:rPr lang="en-US" smtClean="0"/>
              <a:pPr/>
              <a:t>6/17/2018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45517-CA06-42D2-A5D8-044B1C932F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88502-956E-43C5-B6F2-1E8470A59312}" type="datetimeFigureOut">
              <a:rPr lang="en-US" smtClean="0"/>
              <a:pPr/>
              <a:t>6/17/2018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45517-CA06-42D2-A5D8-044B1C932F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88502-956E-43C5-B6F2-1E8470A59312}" type="datetimeFigureOut">
              <a:rPr lang="en-US" smtClean="0"/>
              <a:pPr/>
              <a:t>6/17/2018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45517-CA06-42D2-A5D8-044B1C932F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88502-956E-43C5-B6F2-1E8470A59312}" type="datetimeFigureOut">
              <a:rPr lang="en-US" smtClean="0"/>
              <a:pPr/>
              <a:t>6/17/2018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45517-CA06-42D2-A5D8-044B1C932F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88502-956E-43C5-B6F2-1E8470A59312}" type="datetimeFigureOut">
              <a:rPr lang="en-US" smtClean="0"/>
              <a:pPr/>
              <a:t>6/17/2018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45517-CA06-42D2-A5D8-044B1C932F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88502-956E-43C5-B6F2-1E8470A59312}" type="datetimeFigureOut">
              <a:rPr lang="en-US" smtClean="0"/>
              <a:pPr/>
              <a:t>6/17/2018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45517-CA06-42D2-A5D8-044B1C932F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88502-956E-43C5-B6F2-1E8470A59312}" type="datetimeFigureOut">
              <a:rPr lang="en-US" smtClean="0"/>
              <a:pPr/>
              <a:t>6/17/2018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645517-CA06-42D2-A5D8-044B1C932F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ark! The Herald Angels Sing1.jpg"/>
          <p:cNvPicPr>
            <a:picLocks noChangeAspect="1"/>
          </p:cNvPicPr>
          <p:nvPr userDrawn="1"/>
        </p:nvPicPr>
        <p:blipFill>
          <a:blip r:embed="rId14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¡Escuchad!, los arcángeles cant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640" y="260648"/>
            <a:ext cx="6552728" cy="432048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¡</a:t>
            </a:r>
            <a:r>
              <a:rPr lang="en-US" sz="4000" b="1" dirty="0" err="1" smtClean="0">
                <a:solidFill>
                  <a:schemeClr val="bg1"/>
                </a:solidFill>
              </a:rPr>
              <a:t>Escuchad</a:t>
            </a:r>
            <a:r>
              <a:rPr lang="en-US" sz="4000" b="1" dirty="0" smtClean="0">
                <a:solidFill>
                  <a:schemeClr val="bg1"/>
                </a:solidFill>
              </a:rPr>
              <a:t>!, los </a:t>
            </a:r>
            <a:r>
              <a:rPr lang="en-US" sz="4000" b="1" dirty="0" err="1" smtClean="0">
                <a:solidFill>
                  <a:schemeClr val="bg1"/>
                </a:solidFill>
              </a:rPr>
              <a:t>arcángeles</a:t>
            </a:r>
            <a:r>
              <a:rPr lang="en-US" sz="4000" b="1" dirty="0" smtClean="0">
                <a:solidFill>
                  <a:schemeClr val="bg1"/>
                </a:solidFill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</a:rPr>
              <a:t>cantan</a:t>
            </a:r>
            <a:r>
              <a:rPr lang="en-US" sz="4000" b="1" dirty="0" smtClean="0">
                <a:solidFill>
                  <a:schemeClr val="bg1"/>
                </a:solidFill>
              </a:rPr>
              <a:t> 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980728"/>
            <a:ext cx="8316416" cy="4658072"/>
          </a:xfrm>
        </p:spPr>
        <p:txBody>
          <a:bodyPr>
            <a:noAutofit/>
          </a:bodyPr>
          <a:lstStyle/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¡Escuchad! Los ángeles mensajeros cantan: "¡Gloria al recién nacido Rey,</a:t>
            </a: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paz en la Tierra y dulce misericordia, Dios y los pecadores reconciliados!"</a:t>
            </a: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Alegres, todas las naciones levantaos, juntad el triunfo de los cielos;</a:t>
            </a: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con el ejército angélico, proclamad: "Cristo ha nacido en Belén!"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¡Escuchad! Los ángeles mensajeros cantan: "¡Gloria al recién nacido Rey!"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¡Saludad al Príncipe de Paz nacido del cielo! ¡Saludad al Sol de Justicia!</a:t>
            </a: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LUZ y VIDA a todos Él trae, alzado con la curación en Sus alas.</a:t>
            </a: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suave Él pone Su gloria, nacido para que el hombre ya no muera,</a:t>
            </a: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nacido para levantar a los hijos de la Tierra, nacido para darles Segundo Nacimiento.</a:t>
            </a: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143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¡Escuchad!, los arcángeles cantan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¡Escuchad!, los arcángeles cantan</dc:title>
  <dc:creator>mary</dc:creator>
  <cp:lastModifiedBy>mary</cp:lastModifiedBy>
  <cp:revision>4</cp:revision>
  <dcterms:created xsi:type="dcterms:W3CDTF">2018-06-16T22:12:49Z</dcterms:created>
  <dcterms:modified xsi:type="dcterms:W3CDTF">2018-06-17T22:13:54Z</dcterms:modified>
</cp:coreProperties>
</file>