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D33B-64CB-4134-90FF-958F8D60D8F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78CF6-0C10-408C-8801-F51A9D88E3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Al Dios de Abraham , l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20680" cy="47667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¡Al Dios de Abraham , loor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608512" cy="525658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 Dios de Abraham loor! su nombre celebrad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que era,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aún será , magnificad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solo eterno Dios, de todo es Creador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único Supremo ser cantad loor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 libre y sabio es su Espíritu al obrar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voz por la profeta , aún nos quiere hablar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nuestro corazón su ley escrita está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inmutable y siempre fiel en tierra y mar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vida infundió en cada humano ser.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amparo nos será sin fenecer.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 vivo Dios, loor! Su nombre celebrad;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¡Al que era, y es, y aun será, magnificad!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¡Al Dios de Abraham , loor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¡Al Dios de Abraham , loor!</dc:title>
  <dc:creator>mary</dc:creator>
  <cp:lastModifiedBy>mary</cp:lastModifiedBy>
  <cp:revision>3</cp:revision>
  <dcterms:created xsi:type="dcterms:W3CDTF">2018-06-06T14:38:47Z</dcterms:created>
  <dcterms:modified xsi:type="dcterms:W3CDTF">2018-06-06T16:08:20Z</dcterms:modified>
</cp:coreProperties>
</file>