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A6C4B-98D4-4F6A-8160-F14D03344BA0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D1C13-01C8-43C1-88E4-33BE1C938D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80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cantare de mi Jesu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400600" cy="330522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Yo cantare de mi Jesucristo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95536" y="324271"/>
            <a:ext cx="3456384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cantaré de mi Jesucristo,                Y de su grande y tierno amor,                 Del que sufrió en la cruz del Calvario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librar al vil pecador.</a:t>
            </a:r>
          </a:p>
          <a:p>
            <a:endParaRPr lang="en-US" sz="1700" b="1" dirty="0" smtClean="0">
              <a:solidFill>
                <a:srgbClr val="FF0000"/>
              </a:solidFill>
            </a:endParaRPr>
          </a:p>
          <a:p>
            <a:r>
              <a:rPr lang="en-US" sz="1700" b="1" dirty="0" smtClean="0">
                <a:solidFill>
                  <a:srgbClr val="FF0000"/>
                </a:solidFill>
              </a:rPr>
              <a:t>Coro                                                      </a:t>
            </a:r>
            <a:r>
              <a:rPr lang="es-ES" sz="1700" b="1" dirty="0" smtClean="0">
                <a:solidFill>
                  <a:srgbClr val="FF0000"/>
                </a:solidFill>
              </a:rPr>
              <a:t>Yo cantaré  de mi Jesucristo,</a:t>
            </a:r>
          </a:p>
          <a:p>
            <a:r>
              <a:rPr lang="es-ES" sz="1700" b="1" dirty="0" smtClean="0">
                <a:solidFill>
                  <a:srgbClr val="FF0000"/>
                </a:solidFill>
              </a:rPr>
              <a:t>Pues con su sangre me redimió;</a:t>
            </a:r>
          </a:p>
          <a:p>
            <a:r>
              <a:rPr lang="es-ES" sz="1700" b="1" dirty="0" smtClean="0">
                <a:solidFill>
                  <a:srgbClr val="FF0000"/>
                </a:solidFill>
              </a:rPr>
              <a:t>Y en la cruz me dio el indulto;</a:t>
            </a:r>
          </a:p>
          <a:p>
            <a:r>
              <a:rPr lang="es-ES" sz="1700" b="1" dirty="0" smtClean="0">
                <a:solidFill>
                  <a:srgbClr val="FF0000"/>
                </a:solidFill>
              </a:rPr>
              <a:t>De mi pecado me libró.</a:t>
            </a:r>
          </a:p>
          <a:p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cantaré la excelsa historia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su gloriosa y gran redención;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que decide hoy recibirle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le da vida y salvación.</a:t>
            </a:r>
          </a:p>
          <a:p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cantaré loor a mi Cristo,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triunfó con su gran poder;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pecado, infierno y muerte,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me ayudará a vencer.</a:t>
            </a:r>
          </a:p>
          <a:p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cantaré de mi Jesucristo,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su eterno y tierno amor;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Hijo de Dios yo soy por su gracia,</a:t>
            </a:r>
          </a:p>
          <a:p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 de Cristo mi Salvador.  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142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cantare de mi Jesucristo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cantare de mi Jesucristo</dc:title>
  <dc:creator>mary</dc:creator>
  <cp:lastModifiedBy>mary</cp:lastModifiedBy>
  <cp:revision>7</cp:revision>
  <dcterms:created xsi:type="dcterms:W3CDTF">2018-06-30T11:43:36Z</dcterms:created>
  <dcterms:modified xsi:type="dcterms:W3CDTF">2018-06-30T21:30:58Z</dcterms:modified>
</cp:coreProperties>
</file>