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FF277-91CC-4FA9-A5A8-C8B7C00D8E82}" type="datetimeFigureOut">
              <a:rPr lang="en-US" smtClean="0"/>
              <a:pPr/>
              <a:t>6/1/2018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239F3-8A58-4408-8784-BF383C4D01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FF277-91CC-4FA9-A5A8-C8B7C00D8E82}" type="datetimeFigureOut">
              <a:rPr lang="en-US" smtClean="0"/>
              <a:pPr/>
              <a:t>6/1/2018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239F3-8A58-4408-8784-BF383C4D01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FF277-91CC-4FA9-A5A8-C8B7C00D8E82}" type="datetimeFigureOut">
              <a:rPr lang="en-US" smtClean="0"/>
              <a:pPr/>
              <a:t>6/1/2018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239F3-8A58-4408-8784-BF383C4D01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FF277-91CC-4FA9-A5A8-C8B7C00D8E82}" type="datetimeFigureOut">
              <a:rPr lang="en-US" smtClean="0"/>
              <a:pPr/>
              <a:t>6/1/2018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239F3-8A58-4408-8784-BF383C4D01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FF277-91CC-4FA9-A5A8-C8B7C00D8E82}" type="datetimeFigureOut">
              <a:rPr lang="en-US" smtClean="0"/>
              <a:pPr/>
              <a:t>6/1/2018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239F3-8A58-4408-8784-BF383C4D01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FF277-91CC-4FA9-A5A8-C8B7C00D8E82}" type="datetimeFigureOut">
              <a:rPr lang="en-US" smtClean="0"/>
              <a:pPr/>
              <a:t>6/1/2018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239F3-8A58-4408-8784-BF383C4D01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FF277-91CC-4FA9-A5A8-C8B7C00D8E82}" type="datetimeFigureOut">
              <a:rPr lang="en-US" smtClean="0"/>
              <a:pPr/>
              <a:t>6/1/2018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239F3-8A58-4408-8784-BF383C4D01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FF277-91CC-4FA9-A5A8-C8B7C00D8E82}" type="datetimeFigureOut">
              <a:rPr lang="en-US" smtClean="0"/>
              <a:pPr/>
              <a:t>6/1/2018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239F3-8A58-4408-8784-BF383C4D01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FF277-91CC-4FA9-A5A8-C8B7C00D8E82}" type="datetimeFigureOut">
              <a:rPr lang="en-US" smtClean="0"/>
              <a:pPr/>
              <a:t>6/1/2018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239F3-8A58-4408-8784-BF383C4D01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FF277-91CC-4FA9-A5A8-C8B7C00D8E82}" type="datetimeFigureOut">
              <a:rPr lang="en-US" smtClean="0"/>
              <a:pPr/>
              <a:t>6/1/2018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239F3-8A58-4408-8784-BF383C4D01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FF277-91CC-4FA9-A5A8-C8B7C00D8E82}" type="datetimeFigureOut">
              <a:rPr lang="en-US" smtClean="0"/>
              <a:pPr/>
              <a:t>6/1/2018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239F3-8A58-4408-8784-BF383C4D01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AFF277-91CC-4FA9-A5A8-C8B7C00D8E82}" type="datetimeFigureOut">
              <a:rPr lang="en-US" smtClean="0"/>
              <a:pPr/>
              <a:t>6/1/2018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F239F3-8A58-4408-8784-BF383C4D012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ut of My Bondage, Sorrow, and Night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2350641" y="1268760"/>
            <a:ext cx="6793359" cy="50846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Vengo Jesús a t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260649"/>
            <a:ext cx="3528392" cy="432048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Vengo Jesús a ti</a:t>
            </a:r>
            <a:endParaRPr lang="en-US" dirty="0"/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395536" y="980728"/>
            <a:ext cx="6048672" cy="5472608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 mi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tristeza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y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oscuridad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Vengo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Jesús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! 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Vengo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Jesús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!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A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alegría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y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claridad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Vengo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Jesús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 Ti!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      De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dolencia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͜ a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sanidad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De mi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pecado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,͜ a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santidad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De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carencia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caudal, ¡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Vengo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Jesús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a Ti!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fracaso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pena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͜ y dolor, ¡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Vengo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Jesús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! ¡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Vengo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Jesús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! Para͜ en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cruz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hallar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mi valor, ¡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Vengo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Jesús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a Ti!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De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lamento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͜ a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confortar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De mi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tormenta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͜ a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dulce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paz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De mi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angustia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͜ a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bienestar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¡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Vengo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Jesús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,͜ a Ti!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3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inquietud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y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vana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͜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altivez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¡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Vengo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Jesús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! ¡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Vengo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Jesús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!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Quiero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voluntad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complacer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¡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Vengo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Jesús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a Ti!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Salgo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del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y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entro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͜ en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amor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De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depresión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expectación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Como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las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águilas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vuelo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¡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Vengo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Jesús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a Ti!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3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Del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gran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terror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que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la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tumba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¡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Vengo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Jesús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! ¡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Vengo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Jesús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! Para͜ en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gozo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poder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entrar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¡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Vengo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Jesús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a Ti!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De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esa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ruina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͜ en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que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͜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estaba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A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rebaño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lleno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de͜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amor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     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faz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gloriosa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miraré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¡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Vengo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Jesús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a Ti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!           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</TotalTime>
  <Words>261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Vengo Jesús a ti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Vengo Jesús a ti</dc:title>
  <dc:creator>mary</dc:creator>
  <cp:lastModifiedBy>mary</cp:lastModifiedBy>
  <cp:revision>8</cp:revision>
  <dcterms:created xsi:type="dcterms:W3CDTF">2018-06-01T02:56:46Z</dcterms:created>
  <dcterms:modified xsi:type="dcterms:W3CDTF">2018-06-01T20:05:48Z</dcterms:modified>
</cp:coreProperties>
</file>