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958D-9D19-4443-BBA4-547F52EE794E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677AE-F332-4E57-9525-56D7AA623F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m, Espírito Div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Vem</a:t>
            </a:r>
            <a:r>
              <a:rPr lang="en-US" b="1" dirty="0" smtClean="0"/>
              <a:t>, </a:t>
            </a:r>
            <a:r>
              <a:rPr lang="en-US" b="1" dirty="0" err="1" smtClean="0"/>
              <a:t>Espírito</a:t>
            </a:r>
            <a:r>
              <a:rPr lang="en-US" b="1" dirty="0" smtClean="0"/>
              <a:t> </a:t>
            </a:r>
            <a:r>
              <a:rPr lang="en-US" b="1" dirty="0" err="1" smtClean="0"/>
              <a:t>Divino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528392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 espírito divino,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meu pobre coração.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Sê em mim presente sempre,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 em mim habitação.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Vem, ó, vem! Sim, vem já!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Vem, ó, vem, consolador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Enche-me com tua presença,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E renova meu fervor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sou fraco, muito fraco;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Aos teus pés eu venho assim.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espírito divino,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Vem, ó, vem e habita em mim.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Limpa, salva, toma puro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rude coração.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Visto que és consolo e vida,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 em mim habitação.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Vem, Espírito Divino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聖靈充滿</dc:title>
  <dc:creator>mary</dc:creator>
  <cp:lastModifiedBy>mary</cp:lastModifiedBy>
  <cp:revision>6</cp:revision>
  <dcterms:created xsi:type="dcterms:W3CDTF">2018-06-13T12:45:42Z</dcterms:created>
  <dcterms:modified xsi:type="dcterms:W3CDTF">2018-06-13T16:30:47Z</dcterms:modified>
</cp:coreProperties>
</file>