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D18F-D4F8-4BBD-86D3-67271278E874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A0730-1989-4099-B7FC-DB68C31B05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D18F-D4F8-4BBD-86D3-67271278E874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A0730-1989-4099-B7FC-DB68C31B05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D18F-D4F8-4BBD-86D3-67271278E874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A0730-1989-4099-B7FC-DB68C31B05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D18F-D4F8-4BBD-86D3-67271278E874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A0730-1989-4099-B7FC-DB68C31B05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D18F-D4F8-4BBD-86D3-67271278E874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A0730-1989-4099-B7FC-DB68C31B05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D18F-D4F8-4BBD-86D3-67271278E874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A0730-1989-4099-B7FC-DB68C31B05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D18F-D4F8-4BBD-86D3-67271278E874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A0730-1989-4099-B7FC-DB68C31B05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D18F-D4F8-4BBD-86D3-67271278E874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A0730-1989-4099-B7FC-DB68C31B05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D18F-D4F8-4BBD-86D3-67271278E874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A0730-1989-4099-B7FC-DB68C31B05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D18F-D4F8-4BBD-86D3-67271278E874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A0730-1989-4099-B7FC-DB68C31B05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D18F-D4F8-4BBD-86D3-67271278E874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A0730-1989-4099-B7FC-DB68C31B05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AD18F-D4F8-4BBD-86D3-67271278E874}" type="datetimeFigureOut">
              <a:rPr lang="en-US" smtClean="0"/>
              <a:t>6/2/2018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A0730-1989-4099-B7FC-DB68C31B05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onderful Savior Is Jesus My Lord2.jpg"/>
          <p:cNvPicPr>
            <a:picLocks noChangeAspect="1"/>
          </p:cNvPicPr>
          <p:nvPr userDrawn="1"/>
        </p:nvPicPr>
        <p:blipFill>
          <a:blip r:embed="rId14" cstate="print">
            <a:lum bright="15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n gran Salvador es Jesú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76056" y="0"/>
            <a:ext cx="4067944" cy="504056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es-ES" dirty="0" smtClean="0"/>
              <a:t> </a:t>
            </a:r>
            <a:r>
              <a:rPr lang="es-ES" sz="3100" b="1" dirty="0" smtClean="0"/>
              <a:t>Un gran Salvador es Jesús </a:t>
            </a:r>
            <a:r>
              <a:rPr lang="it-IT" sz="3600" b="1" dirty="0" smtClean="0"/>
              <a:t/>
            </a:r>
            <a:br>
              <a:rPr lang="it-IT" sz="3600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08104" y="548680"/>
            <a:ext cx="3635896" cy="6120680"/>
          </a:xfrm>
        </p:spPr>
        <p:txBody>
          <a:bodyPr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gran Salvador es Jesús el Señor,            un gran Salvador para mí.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Protege mi vida de todo temor,                   refugio me ofrece aquí, 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000" b="1" dirty="0" smtClean="0">
                <a:solidFill>
                  <a:srgbClr val="FF0000"/>
                </a:solidFill>
              </a:rPr>
              <a:t/>
            </a:r>
            <a:br>
              <a:rPr lang="es-ES" sz="1000" b="1" dirty="0" smtClean="0">
                <a:solidFill>
                  <a:srgbClr val="FF0000"/>
                </a:solidFill>
              </a:rPr>
            </a:br>
            <a:r>
              <a:rPr lang="es-ES" sz="1600" b="1" dirty="0" smtClean="0">
                <a:solidFill>
                  <a:srgbClr val="FF0000"/>
                </a:solidFill>
              </a:rPr>
              <a:t>Coro                                                         Protege mi alma de todo temor,                 me libra de toda ansiedad.</a:t>
            </a:r>
            <a:br>
              <a:rPr lang="es-ES" sz="1600" b="1" dirty="0" smtClean="0">
                <a:solidFill>
                  <a:srgbClr val="FF0000"/>
                </a:solidFill>
              </a:rPr>
            </a:br>
            <a:r>
              <a:rPr lang="es-ES" sz="1600" b="1" dirty="0" smtClean="0">
                <a:solidFill>
                  <a:srgbClr val="FF0000"/>
                </a:solidFill>
              </a:rPr>
              <a:t>Mis dudas quitó y yo sé que su amor    </a:t>
            </a:r>
            <a:r>
              <a:rPr lang="en-US" sz="1600" b="1" dirty="0" err="1" smtClean="0">
                <a:solidFill>
                  <a:srgbClr val="FF0000"/>
                </a:solidFill>
              </a:rPr>
              <a:t>Feliz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protección</a:t>
            </a:r>
            <a:r>
              <a:rPr lang="en-US" sz="1600" b="1" dirty="0" smtClean="0">
                <a:solidFill>
                  <a:srgbClr val="FF0000"/>
                </a:solidFill>
              </a:rPr>
              <a:t> me </a:t>
            </a:r>
            <a:r>
              <a:rPr lang="en-US" sz="1600" b="1" dirty="0" err="1" smtClean="0">
                <a:solidFill>
                  <a:srgbClr val="FF0000"/>
                </a:solidFill>
              </a:rPr>
              <a:t>dará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  <a:r>
              <a:rPr lang="es-ES" sz="1600" b="1" dirty="0" smtClean="0">
                <a:solidFill>
                  <a:srgbClr val="FF0000"/>
                </a:solidFill>
              </a:rPr>
              <a:t/>
            </a:r>
            <a:br>
              <a:rPr lang="es-ES" sz="1600" b="1" dirty="0" smtClean="0">
                <a:solidFill>
                  <a:srgbClr val="FF0000"/>
                </a:solidFill>
              </a:rPr>
            </a:br>
            <a:r>
              <a:rPr lang="en-US" sz="1600" b="1" dirty="0" err="1" smtClean="0">
                <a:solidFill>
                  <a:srgbClr val="FF0000"/>
                </a:solidFill>
              </a:rPr>
              <a:t>Feliz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protección</a:t>
            </a:r>
            <a:r>
              <a:rPr lang="en-US" sz="1600" b="1" dirty="0" smtClean="0">
                <a:solidFill>
                  <a:srgbClr val="FF0000"/>
                </a:solidFill>
              </a:rPr>
              <a:t> me </a:t>
            </a:r>
            <a:r>
              <a:rPr lang="en-US" sz="1600" b="1" dirty="0" err="1" smtClean="0">
                <a:solidFill>
                  <a:srgbClr val="FF0000"/>
                </a:solidFill>
              </a:rPr>
              <a:t>dará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s-ES" sz="10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gran Salvador es Jesús el Señor,            mi horrendo pecado quitó.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guarda y sostiene feliz en su amor, mi vida del mal redimió.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Raudales de gracia recibo de Él,         raudales de paz y virtud;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Espíritu inunda del todo mí ser,           de gozo, sin par plenitud.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ser transportado en las nubes feliz, con gloria mi Dios a encontrar,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amor infinito, su gracia sin fin,              mis labios habrán de alabar.                   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14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Un gran Salvador es Jesús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gran Salvador es Jesús</dc:title>
  <dc:creator>mary</dc:creator>
  <cp:lastModifiedBy>mary</cp:lastModifiedBy>
  <cp:revision>5</cp:revision>
  <dcterms:created xsi:type="dcterms:W3CDTF">2018-06-02T16:05:55Z</dcterms:created>
  <dcterms:modified xsi:type="dcterms:W3CDTF">2018-06-02T20:20:00Z</dcterms:modified>
</cp:coreProperties>
</file>