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6325-BF00-436F-9A6E-FFE4B0A9E1C3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BFE1-E1B1-4027-81BE-570CEF5F40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만복의 근원 하나님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ôn Vinh Chân Thầ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4608512" cy="50405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Tôn</a:t>
            </a:r>
            <a:r>
              <a:rPr lang="en-US" b="1" dirty="0" smtClean="0"/>
              <a:t> </a:t>
            </a:r>
            <a:r>
              <a:rPr lang="en-US" b="1" dirty="0" err="1" smtClean="0"/>
              <a:t>Vinh</a:t>
            </a:r>
            <a:r>
              <a:rPr lang="en-US" b="1" dirty="0" smtClean="0"/>
              <a:t> </a:t>
            </a:r>
            <a:r>
              <a:rPr lang="en-US" b="1" dirty="0" err="1" smtClean="0"/>
              <a:t>Chân</a:t>
            </a:r>
            <a:r>
              <a:rPr lang="en-US" b="1" dirty="0" smtClean="0"/>
              <a:t> </a:t>
            </a:r>
            <a:r>
              <a:rPr lang="en-US" b="1" dirty="0" err="1" smtClean="0"/>
              <a:t>Thần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4824536" cy="1296144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vinh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nguồn ơn vô đối,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Dưới đất chúng sinh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khắp nơi,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Trời cao cũng c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ùng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ngợi Ba Ngôi.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Cha cùng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 Linh muôn đời. A-men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Tôn Vinh Chân Thần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Tôn Vinh Chân Thần</dc:title>
  <dc:creator>mary</dc:creator>
  <cp:lastModifiedBy>mary</cp:lastModifiedBy>
  <cp:revision>6</cp:revision>
  <dcterms:created xsi:type="dcterms:W3CDTF">2018-06-21T18:41:53Z</dcterms:created>
  <dcterms:modified xsi:type="dcterms:W3CDTF">2018-06-21T19:18:45Z</dcterms:modified>
</cp:coreProperties>
</file>