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4AF8-4211-4F5A-B91F-D2B6B6C7675B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9CDC-AE26-4826-A9BC-D5425AAEC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4AF8-4211-4F5A-B91F-D2B6B6C7675B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9CDC-AE26-4826-A9BC-D5425AAEC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4AF8-4211-4F5A-B91F-D2B6B6C7675B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9CDC-AE26-4826-A9BC-D5425AAEC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4AF8-4211-4F5A-B91F-D2B6B6C7675B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9CDC-AE26-4826-A9BC-D5425AAEC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4AF8-4211-4F5A-B91F-D2B6B6C7675B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9CDC-AE26-4826-A9BC-D5425AAEC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4AF8-4211-4F5A-B91F-D2B6B6C7675B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9CDC-AE26-4826-A9BC-D5425AAEC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4AF8-4211-4F5A-B91F-D2B6B6C7675B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9CDC-AE26-4826-A9BC-D5425AAEC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4AF8-4211-4F5A-B91F-D2B6B6C7675B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9CDC-AE26-4826-A9BC-D5425AAEC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4AF8-4211-4F5A-B91F-D2B6B6C7675B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9CDC-AE26-4826-A9BC-D5425AAEC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4AF8-4211-4F5A-B91F-D2B6B6C7675B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9CDC-AE26-4826-A9BC-D5425AAEC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4AF8-4211-4F5A-B91F-D2B6B6C7675B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9CDC-AE26-4826-A9BC-D5425AAEC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74AF8-4211-4F5A-B91F-D2B6B6C7675B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F9CDC-AE26-4826-A9BC-D5425AAECF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ut of My Bondage, Sorrow, and Night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nggalkan Jalan Susah Dan Ge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0"/>
            <a:ext cx="7488832" cy="578495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b="1" dirty="0" smtClean="0"/>
              <a:t>Tinggalkan </a:t>
            </a:r>
            <a:r>
              <a:rPr lang="nl-NL" b="1" dirty="0"/>
              <a:t>Jalan Susah Dan Gelap</a:t>
            </a:r>
            <a:br>
              <a:rPr lang="nl-NL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8280920" cy="571108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g'lap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kudatanglah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kudatanglah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dikuatkan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miskin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kudatanglah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s'gala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kegagalan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kudatanglah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Mendapatkan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kemuliaan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kudatanglah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kesusahan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ketenangan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cemasku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kudatanglah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kesombongan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kudatanglah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Memperoleh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kudatanglah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keputusasaan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menikmati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Memandang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kemuliaan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kudatanglah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101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Tinggalkan Jalan Susah Dan Gelap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Tinggalkan Jalan Susah Dan Gelap </dc:title>
  <dc:creator>mary</dc:creator>
  <cp:lastModifiedBy>mary</cp:lastModifiedBy>
  <cp:revision>2</cp:revision>
  <dcterms:created xsi:type="dcterms:W3CDTF">2022-07-23T17:23:01Z</dcterms:created>
  <dcterms:modified xsi:type="dcterms:W3CDTF">2022-07-23T17:47:49Z</dcterms:modified>
</cp:coreProperties>
</file>