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1B005-9E52-44FB-A86E-85FA2C2AB3A5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07B11-5385-4835-8B66-121455C316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Spirit Faithful Guid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ánh Linh Dẫn Dắ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52406"/>
            <a:ext cx="4518834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Thánh</a:t>
            </a:r>
            <a:r>
              <a:rPr lang="en-US" b="1" dirty="0" smtClean="0"/>
              <a:t> </a:t>
            </a:r>
            <a:r>
              <a:rPr lang="en-US" b="1" dirty="0" err="1" smtClean="0"/>
              <a:t>Linh</a:t>
            </a:r>
            <a:r>
              <a:rPr lang="en-US" b="1" dirty="0" smtClean="0"/>
              <a:t> </a:t>
            </a:r>
            <a:r>
              <a:rPr lang="en-US" b="1" dirty="0" err="1" smtClean="0"/>
              <a:t>Dẫn</a:t>
            </a:r>
            <a:r>
              <a:rPr lang="en-US" b="1" dirty="0" smtClean="0"/>
              <a:t> </a:t>
            </a:r>
            <a:r>
              <a:rPr lang="en-US" b="1" dirty="0" err="1" smtClean="0"/>
              <a:t>Dắt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42368"/>
            <a:ext cx="7992888" cy="5472608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Thần Linh luôn tín thành ôi!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Linh soi sáng đưa đường chúng tôi,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cầm tay đưa lữ hành đây,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Băng qua lối sa mạc cát bay.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Khiến thống tâm nên lòng hỉ hoan,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lắng tai nghe tiếng yêu thương,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Rằng: “Nầy, con vơ vẩn dặm xa,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 ta dắt đưa về cố gia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Nầy bạn yêu thương tín thành ôi!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theo giúp đưa đường chúng tôi;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Ðừng lìa xa trong chổ sợ nghi,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Bơ vơ giữa đêm trường hiểm nguy.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trải qua bao luồng ác phong,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Tán đởm, kinh tâm mất trông mong,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truyền: “Con ơi, đến cùng ta,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 ta bước đi về cố gia.”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Hồi buồn lo đau đớn hầu qua,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mau thoát thân nầy bước ra,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cầu xin mong nước bình yên,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thiên sách tên nầy đã biên.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bước qua tử hà khiếp kinh,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Sở ước tôi duy huyết ứng linh,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truyền: “Con ơi, đến cùng ta,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 ta bước đi về cố gia.”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Thánh Linh Dẫn Dắt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Thánh Linh Dẫn Dắt</dc:title>
  <dc:creator>mary</dc:creator>
  <cp:lastModifiedBy>user</cp:lastModifiedBy>
  <cp:revision>4</cp:revision>
  <dcterms:created xsi:type="dcterms:W3CDTF">2018-06-15T19:14:18Z</dcterms:created>
  <dcterms:modified xsi:type="dcterms:W3CDTF">2018-06-15T20:28:23Z</dcterms:modified>
</cp:coreProperties>
</file>