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BBD-1133-4466-825F-2CF250F1027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C6D-D8B3-479D-9A79-8EE7322EFA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BBD-1133-4466-825F-2CF250F1027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C6D-D8B3-479D-9A79-8EE7322EFA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BBD-1133-4466-825F-2CF250F1027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C6D-D8B3-479D-9A79-8EE7322EFA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BBD-1133-4466-825F-2CF250F1027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C6D-D8B3-479D-9A79-8EE7322EFA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BBD-1133-4466-825F-2CF250F1027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C6D-D8B3-479D-9A79-8EE7322EFA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BBD-1133-4466-825F-2CF250F1027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C6D-D8B3-479D-9A79-8EE7322EFA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BBD-1133-4466-825F-2CF250F1027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C6D-D8B3-479D-9A79-8EE7322EFA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BBD-1133-4466-825F-2CF250F1027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C6D-D8B3-479D-9A79-8EE7322EFA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BBD-1133-4466-825F-2CF250F1027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C6D-D8B3-479D-9A79-8EE7322EFA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BBD-1133-4466-825F-2CF250F1027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C6D-D8B3-479D-9A79-8EE7322EFA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BBD-1133-4466-825F-2CF250F1027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C6D-D8B3-479D-9A79-8EE7322EFA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9DBBD-1133-4466-825F-2CF250F1027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79C6D-D8B3-479D-9A79-8EE7322EFA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Your Sins Be As Scarle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us Pecad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312368" cy="578495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Teus Pecados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7632848" cy="5976664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Pecador, teus pecados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Brancos, brancos se farão; (bis)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 que sejam vermelhos,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lã serão;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 que seus pecados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Sejam como a escarlata,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Brancos, brancos se farão,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lã se tornarão!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Pecador, Deus te chama: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Ouve já a voz dos céus! (bis)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é tão bom quão amável,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Compassível é,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ardor te convida,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amor, sim, te abriga!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Chega, pois, ao Salvador;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Ouve já a voz de amor!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Desfará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tuas culpas;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Delas não se lembra mais! (bis)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“Oh, vinde a mim, vós cansados!”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Diz Jesus, Senhor.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embora tu sejas,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embora tu sejas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descanso te dará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feliz te tornará!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143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Teus Pecados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Teus Pecados Brancos se Farão</dc:title>
  <dc:creator>mary</dc:creator>
  <cp:lastModifiedBy>mary</cp:lastModifiedBy>
  <cp:revision>6</cp:revision>
  <dcterms:created xsi:type="dcterms:W3CDTF">2018-06-07T20:21:03Z</dcterms:created>
  <dcterms:modified xsi:type="dcterms:W3CDTF">2022-07-13T19:43:52Z</dcterms:modified>
</cp:coreProperties>
</file>