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8402F-E319-4C09-9BCB-279FE14C1A66}" type="datetimeFigureOut">
              <a:rPr lang="en-US" smtClean="0"/>
              <a:t>6/5/2018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25447-22BE-4C80-8886-D12AD6867B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8402F-E319-4C09-9BCB-279FE14C1A66}" type="datetimeFigureOut">
              <a:rPr lang="en-US" smtClean="0"/>
              <a:t>6/5/2018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25447-22BE-4C80-8886-D12AD6867B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8402F-E319-4C09-9BCB-279FE14C1A66}" type="datetimeFigureOut">
              <a:rPr lang="en-US" smtClean="0"/>
              <a:t>6/5/2018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25447-22BE-4C80-8886-D12AD6867B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8402F-E319-4C09-9BCB-279FE14C1A66}" type="datetimeFigureOut">
              <a:rPr lang="en-US" smtClean="0"/>
              <a:t>6/5/2018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25447-22BE-4C80-8886-D12AD6867B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8402F-E319-4C09-9BCB-279FE14C1A66}" type="datetimeFigureOut">
              <a:rPr lang="en-US" smtClean="0"/>
              <a:t>6/5/2018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25447-22BE-4C80-8886-D12AD6867B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8402F-E319-4C09-9BCB-279FE14C1A66}" type="datetimeFigureOut">
              <a:rPr lang="en-US" smtClean="0"/>
              <a:t>6/5/2018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25447-22BE-4C80-8886-D12AD6867B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8402F-E319-4C09-9BCB-279FE14C1A66}" type="datetimeFigureOut">
              <a:rPr lang="en-US" smtClean="0"/>
              <a:t>6/5/2018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25447-22BE-4C80-8886-D12AD6867B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8402F-E319-4C09-9BCB-279FE14C1A66}" type="datetimeFigureOut">
              <a:rPr lang="en-US" smtClean="0"/>
              <a:t>6/5/2018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25447-22BE-4C80-8886-D12AD6867B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8402F-E319-4C09-9BCB-279FE14C1A66}" type="datetimeFigureOut">
              <a:rPr lang="en-US" smtClean="0"/>
              <a:t>6/5/2018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25447-22BE-4C80-8886-D12AD6867B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8402F-E319-4C09-9BCB-279FE14C1A66}" type="datetimeFigureOut">
              <a:rPr lang="en-US" smtClean="0"/>
              <a:t>6/5/2018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25447-22BE-4C80-8886-D12AD6867B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8402F-E319-4C09-9BCB-279FE14C1A66}" type="datetimeFigureOut">
              <a:rPr lang="en-US" smtClean="0"/>
              <a:t>6/5/2018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25447-22BE-4C80-8886-D12AD6867B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8402F-E319-4C09-9BCB-279FE14C1A66}" type="datetimeFigureOut">
              <a:rPr lang="en-US" smtClean="0"/>
              <a:t>6/5/2018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825447-22BE-4C80-8886-D12AD6867B3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ere is Sunshine in My Soul Today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onnenschein im Herz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28600"/>
            <a:ext cx="5486400" cy="46037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Sonnenschein</a:t>
            </a:r>
            <a:r>
              <a:rPr lang="en-US" b="1" dirty="0" smtClean="0"/>
              <a:t> </a:t>
            </a:r>
            <a:r>
              <a:rPr lang="en-US" b="1" dirty="0" err="1" smtClean="0"/>
              <a:t>im</a:t>
            </a:r>
            <a:r>
              <a:rPr lang="en-US" b="1" dirty="0" smtClean="0"/>
              <a:t> </a:t>
            </a:r>
            <a:r>
              <a:rPr lang="en-US" b="1" dirty="0" err="1" smtClean="0"/>
              <a:t>Herzen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066800"/>
            <a:ext cx="4343400" cy="510540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Heute ist im Herzen Sonnenschein!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Ein schön'rer leuchtet nicht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diese dunkle Welt hinein;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denn Jesus ist mein Licht.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rgbClr val="FF0000"/>
                </a:solidFill>
              </a:rPr>
              <a:t>Chorus                                                            O du Sonne, Himmelswonne,                  strahlst in unser Leben froh hinein.      Ja, wenn Jesus segnend auf uns schaut, ist im Herzen Sonnenschein.</a:t>
            </a: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Eine Melodie im Herzen klingt,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ein heller froher Sang;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Jesus, dem das Loblied gilt,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sing ich aus tiefstem Drang.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Heute ist im Herzen sel'ge Zeit,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 preiset und besingt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Freuden, die er hier verleiht,</a:t>
            </a:r>
            <a:b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die der Himmel bringt.    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9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Sonnenschein im Herzen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Sonnenschein im Herzen </dc:title>
  <dc:creator>user</dc:creator>
  <cp:lastModifiedBy>user</cp:lastModifiedBy>
  <cp:revision>3</cp:revision>
  <dcterms:created xsi:type="dcterms:W3CDTF">2018-06-05T13:43:59Z</dcterms:created>
  <dcterms:modified xsi:type="dcterms:W3CDTF">2018-06-05T14:23:15Z</dcterms:modified>
</cp:coreProperties>
</file>