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75AAA-70D0-44BE-888E-5E6350E3E19B}" type="datetimeFigureOut">
              <a:rPr lang="en-US" smtClean="0"/>
              <a:pPr/>
              <a:t>6/7/2018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E01EB-C4EB-4C61-A7D5-48A5E941B8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75AAA-70D0-44BE-888E-5E6350E3E19B}" type="datetimeFigureOut">
              <a:rPr lang="en-US" smtClean="0"/>
              <a:pPr/>
              <a:t>6/7/2018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E01EB-C4EB-4C61-A7D5-48A5E941B8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75AAA-70D0-44BE-888E-5E6350E3E19B}" type="datetimeFigureOut">
              <a:rPr lang="en-US" smtClean="0"/>
              <a:pPr/>
              <a:t>6/7/2018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E01EB-C4EB-4C61-A7D5-48A5E941B8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75AAA-70D0-44BE-888E-5E6350E3E19B}" type="datetimeFigureOut">
              <a:rPr lang="en-US" smtClean="0"/>
              <a:pPr/>
              <a:t>6/7/2018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E01EB-C4EB-4C61-A7D5-48A5E941B8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75AAA-70D0-44BE-888E-5E6350E3E19B}" type="datetimeFigureOut">
              <a:rPr lang="en-US" smtClean="0"/>
              <a:pPr/>
              <a:t>6/7/2018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E01EB-C4EB-4C61-A7D5-48A5E941B8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75AAA-70D0-44BE-888E-5E6350E3E19B}" type="datetimeFigureOut">
              <a:rPr lang="en-US" smtClean="0"/>
              <a:pPr/>
              <a:t>6/7/2018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E01EB-C4EB-4C61-A7D5-48A5E941B8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75AAA-70D0-44BE-888E-5E6350E3E19B}" type="datetimeFigureOut">
              <a:rPr lang="en-US" smtClean="0"/>
              <a:pPr/>
              <a:t>6/7/2018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E01EB-C4EB-4C61-A7D5-48A5E941B8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75AAA-70D0-44BE-888E-5E6350E3E19B}" type="datetimeFigureOut">
              <a:rPr lang="en-US" smtClean="0"/>
              <a:pPr/>
              <a:t>6/7/2018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E01EB-C4EB-4C61-A7D5-48A5E941B8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75AAA-70D0-44BE-888E-5E6350E3E19B}" type="datetimeFigureOut">
              <a:rPr lang="en-US" smtClean="0"/>
              <a:pPr/>
              <a:t>6/7/2018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E01EB-C4EB-4C61-A7D5-48A5E941B8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75AAA-70D0-44BE-888E-5E6350E3E19B}" type="datetimeFigureOut">
              <a:rPr lang="en-US" smtClean="0"/>
              <a:pPr/>
              <a:t>6/7/2018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E01EB-C4EB-4C61-A7D5-48A5E941B8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75AAA-70D0-44BE-888E-5E6350E3E19B}" type="datetimeFigureOut">
              <a:rPr lang="en-US" smtClean="0"/>
              <a:pPr/>
              <a:t>6/7/2018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E01EB-C4EB-4C61-A7D5-48A5E941B8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175AAA-70D0-44BE-888E-5E6350E3E19B}" type="datetimeFigureOut">
              <a:rPr lang="en-US" smtClean="0"/>
              <a:pPr/>
              <a:t>6/7/2018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CE01EB-C4EB-4C61-A7D5-48A5E941B89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하나님의 크신 사랑 1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olo Excelso Amor Divi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7704" y="332656"/>
            <a:ext cx="5616624" cy="578495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Solo </a:t>
            </a:r>
            <a:r>
              <a:rPr lang="en-US" b="1" dirty="0" err="1" smtClean="0"/>
              <a:t>Excelso</a:t>
            </a:r>
            <a:r>
              <a:rPr lang="en-US" b="1" dirty="0" smtClean="0"/>
              <a:t> Amor </a:t>
            </a:r>
            <a:r>
              <a:rPr lang="en-US" b="1" dirty="0" err="1" smtClean="0"/>
              <a:t>Divino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1340768"/>
            <a:ext cx="5544616" cy="4896544"/>
          </a:xfrm>
        </p:spPr>
        <p:txBody>
          <a:bodyPr>
            <a:noAutofit/>
          </a:bodyPr>
          <a:lstStyle/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Solo excelso, amor divino, Gozo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ven del cielo a nos;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Fija en nos tu hogar humilde, De fe danos rico  don.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Cristo,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tú eres  compasivo;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Puro y abundante amor,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Con tu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salvación visita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 contrito corazón.</a:t>
            </a:r>
          </a:p>
          <a:p>
            <a:pPr algn="l"/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Que tu Espíritu aliente Todo pecho en  su penar;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Que en ti seamos ingeridos Pudiendo el descanso hallar.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Ven,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¡oh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Altísimo!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librarnos;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Haznos tu valor tomar;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 venida apresta, y nunca Tu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mansión dejemos 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á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s.</a:t>
            </a:r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Cumple  ahora tu promesa Danos purificación;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En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 bien asegurados Veamos  plena salvación.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Llévanos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 gloria en gloria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 celestial mansión;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Y 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ante ti allí postrados Te </a:t>
            </a:r>
            <a:r>
              <a:rPr lang="es-E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rindamos </a:t>
            </a:r>
            <a:r>
              <a:rPr lang="es-E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devoción.              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78</TotalTime>
  <Words>18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Solo Excelso Amor Divino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Solo Excelso Amor Divino</dc:title>
  <dc:creator>mary</dc:creator>
  <cp:lastModifiedBy>mary</cp:lastModifiedBy>
  <cp:revision>17</cp:revision>
  <dcterms:created xsi:type="dcterms:W3CDTF">2018-06-07T14:28:31Z</dcterms:created>
  <dcterms:modified xsi:type="dcterms:W3CDTF">2018-06-07T15:51:40Z</dcterms:modified>
</cp:coreProperties>
</file>