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61BB-0310-4602-A37E-2B60664434F7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2E70-10A6-4060-9C47-A1A3AFE16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61BB-0310-4602-A37E-2B60664434F7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2E70-10A6-4060-9C47-A1A3AFE16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61BB-0310-4602-A37E-2B60664434F7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2E70-10A6-4060-9C47-A1A3AFE16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61BB-0310-4602-A37E-2B60664434F7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2E70-10A6-4060-9C47-A1A3AFE16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61BB-0310-4602-A37E-2B60664434F7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2E70-10A6-4060-9C47-A1A3AFE16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61BB-0310-4602-A37E-2B60664434F7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2E70-10A6-4060-9C47-A1A3AFE16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61BB-0310-4602-A37E-2B60664434F7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2E70-10A6-4060-9C47-A1A3AFE16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61BB-0310-4602-A37E-2B60664434F7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2E70-10A6-4060-9C47-A1A3AFE16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61BB-0310-4602-A37E-2B60664434F7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2E70-10A6-4060-9C47-A1A3AFE16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61BB-0310-4602-A37E-2B60664434F7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2E70-10A6-4060-9C47-A1A3AFE16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61BB-0310-4602-A37E-2B60664434F7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2E70-10A6-4060-9C47-A1A3AFE16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D61BB-0310-4602-A37E-2B60664434F7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B2E70-10A6-4060-9C47-A1A3AFE1629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Dios ang hima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16632"/>
            <a:ext cx="3960440" cy="504056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Sa Dios </a:t>
            </a:r>
            <a:r>
              <a:rPr lang="en-US" sz="3600" b="1" dirty="0" err="1" smtClean="0"/>
              <a:t>ang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himaya</a:t>
            </a:r>
            <a:r>
              <a:rPr lang="en-US" sz="3600" b="1" dirty="0" smtClean="0"/>
              <a:t>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3816424" cy="56166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 Dios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Himaya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gihatag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ato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silot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gibayran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Magakinabuhi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dayon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Daygon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si</a:t>
            </a:r>
            <a:r>
              <a:rPr lang="en-US" sz="1800" b="1" dirty="0">
                <a:solidFill>
                  <a:srgbClr val="FF0000"/>
                </a:solidFill>
              </a:rPr>
              <a:t> Jesus! </a:t>
            </a:r>
            <a:r>
              <a:rPr lang="en-US" sz="1800" b="1" dirty="0" err="1">
                <a:solidFill>
                  <a:srgbClr val="FF0000"/>
                </a:solidFill>
              </a:rPr>
              <a:t>Pasidungan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Siya</a:t>
            </a:r>
            <a:r>
              <a:rPr lang="en-US" sz="1800" b="1" dirty="0" smtClean="0">
                <a:solidFill>
                  <a:srgbClr val="FF0000"/>
                </a:solidFill>
              </a:rPr>
              <a:t>. </a:t>
            </a:r>
            <a:r>
              <a:rPr lang="en-US" sz="1800" b="1" dirty="0" err="1" smtClean="0">
                <a:solidFill>
                  <a:srgbClr val="FF0000"/>
                </a:solidFill>
              </a:rPr>
              <a:t>Daygon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si</a:t>
            </a:r>
            <a:r>
              <a:rPr lang="en-US" sz="1800" b="1" dirty="0">
                <a:solidFill>
                  <a:srgbClr val="FF0000"/>
                </a:solidFill>
              </a:rPr>
              <a:t> Jesus! </a:t>
            </a:r>
            <a:r>
              <a:rPr lang="en-US" sz="1800" b="1" dirty="0" err="1">
                <a:solidFill>
                  <a:srgbClr val="FF0000"/>
                </a:solidFill>
              </a:rPr>
              <a:t>Magmalipayon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dalan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Siya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ngadto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Amahan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Siya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himayaon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kay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gamhanan</a:t>
            </a:r>
            <a:r>
              <a:rPr lang="en-US" sz="1800" b="1" dirty="0">
                <a:solidFill>
                  <a:srgbClr val="FF0000"/>
                </a:solidFill>
              </a:rPr>
              <a:t> man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Kalwasan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hingpit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tungod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Gisaad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makasasala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pasayloon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Sa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takna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gayud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mosalig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atong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kalipay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nagbuhat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dagkung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kalipay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tang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dili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tupngan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Mao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pagbalik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Ginoo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 Dios ang himaya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 Dios ang himaya</dc:title>
  <dc:creator>mary</dc:creator>
  <cp:lastModifiedBy>mary</cp:lastModifiedBy>
  <cp:revision>6</cp:revision>
  <dcterms:created xsi:type="dcterms:W3CDTF">2018-09-29T17:54:10Z</dcterms:created>
  <dcterms:modified xsi:type="dcterms:W3CDTF">2018-09-29T18:29:12Z</dcterms:modified>
</cp:coreProperties>
</file>