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5AC06-0A32-4BFC-A01E-3A7FCA45C56C}" type="datetimeFigureOut">
              <a:rPr lang="en-US" smtClean="0"/>
              <a:t>6/30/2018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6AFC3-49B9-4C78-ABCF-6DEFA4AA7F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809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e nespus feric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ce</a:t>
            </a:r>
            <a:r>
              <a:rPr lang="en-US" b="1" dirty="0" smtClean="0"/>
              <a:t> </a:t>
            </a:r>
            <a:r>
              <a:rPr lang="en-US" b="1" dirty="0" err="1" smtClean="0"/>
              <a:t>nespus</a:t>
            </a:r>
            <a:r>
              <a:rPr lang="en-US" b="1" dirty="0" smtClean="0"/>
              <a:t> </a:t>
            </a:r>
            <a:r>
              <a:rPr lang="en-US" b="1" dirty="0" err="1" smtClean="0"/>
              <a:t>fericire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744416" cy="5688632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ce nespu­să feri­ci­re,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Simțim de când L-am cunos­cut,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Cel ce prin a Sa iubi­re,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Ne-a cură­țit și renăs­cut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o-RO" sz="1800" b="1" dirty="0" smtClean="0">
                <a:solidFill>
                  <a:srgbClr val="FF0000"/>
                </a:solidFill>
              </a:rPr>
              <a:t>Abține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Să cân­tăm cu bucu­rie,</a:t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 smtClean="0">
                <a:solidFill>
                  <a:srgbClr val="FF0000"/>
                </a:solidFill>
              </a:rPr>
              <a:t>Iubirea mare-a lui Isus,</a:t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 smtClean="0">
                <a:solidFill>
                  <a:srgbClr val="FF0000"/>
                </a:solidFill>
              </a:rPr>
              <a:t>De ea ori­ca­re din noi fie,</a:t>
            </a:r>
            <a:br>
              <a:rPr lang="vi-VN" sz="1800" b="1" dirty="0" smtClean="0">
                <a:solidFill>
                  <a:srgbClr val="FF0000"/>
                </a:solidFill>
              </a:rPr>
            </a:br>
            <a:r>
              <a:rPr lang="vi-VN" sz="1800" b="1" dirty="0" smtClean="0">
                <a:solidFill>
                  <a:srgbClr val="FF0000"/>
                </a:solidFill>
              </a:rPr>
              <a:t>În toa­tă via­ța sa pătruns!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zbu­ci­u­mam în sufe­rin­ță,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noap­tea ce ne-ncon­ju­ra,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Domnul prin a Sa voin­ță,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Ne-a dăru­it lumi­na Sa.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Și-am înțe­les toți mân­tu­i­rea,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harul Celui răs­tig­nit;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Îi aștep­tăm acum veni­rea,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Să-adu­că ce ne-a pre­gă­tit.</a:t>
            </a:r>
            <a:endParaRPr lang="vi-VN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ce nespus fericire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ce nespus fericire</dc:title>
  <dc:creator>mary</dc:creator>
  <cp:lastModifiedBy>mary</cp:lastModifiedBy>
  <cp:revision>7</cp:revision>
  <dcterms:created xsi:type="dcterms:W3CDTF">2018-06-30T12:08:29Z</dcterms:created>
  <dcterms:modified xsi:type="dcterms:W3CDTF">2018-06-30T21:59:52Z</dcterms:modified>
</cp:coreProperties>
</file>