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C9475-FE3A-49AF-91C7-FD482E47E81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7556E-EEF3-42D7-8CDE-55597381D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Sacred Head, Now Wound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aupt voll Blut und Wu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048672" cy="404664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O Haupt voll Blut und Wunden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19155"/>
            <a:ext cx="5760640" cy="638132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Erkenne mich, mein Hüter,  Mein Hirte, nimm mich an!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dir, Quell aller Güter,  Ist mir viel Gut's getan. 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Mund hat mich gelabet  Mit Milch und süßer Kost;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Geist hat mich begabet  Mit mancher Himmelslust</a:t>
            </a:r>
            <a:r>
              <a:rPr lang="de-DE" sz="1400" b="1" dirty="0" smtClean="0"/>
              <a:t>.</a:t>
            </a:r>
            <a:endParaRPr lang="de-DE" sz="1400" dirty="0" smtClean="0"/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will hier bei dir stehen,  Verachte mich doch nicht!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dir will ich nicht gehen,  Wenn dir dein Herze bricht;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dein Haupt wird erblaßen  Im letzten Todesstoß,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Alsdann will ich dich faßen  In meinen Arm und Schoß.</a:t>
            </a: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Haupt voll Blut und Wunden, Voll Schmerz und voller Hohn,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Haupt, zum Spott gebunden  Mit einer Dornenkron;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Haupt, sonst schön gezieret  Mit höchster Ehr' und Zier,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Jetzt aber höchst schimpfieret:  Gegrüßet sei'st du mir!</a:t>
            </a: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edles Angesichte,  Davor sonst schrickt und scheut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große Weltgewichte, Wie bist du so bespeit!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bist du so erbleichet!  Wer hat dein Augenlicht,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 sonst kein Licht nicht gleichet,  So schändlich zugericht't?</a:t>
            </a: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einmal soll scheiden,  So scheide nicht von mir;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den Tod soll leiden, So tritt du dann herfür;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mir am allerbängsten  Wird um das Herze sein,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reiß mich aus den Ängsten  Kraft deiner Angst und Pein!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Haupt voll Blut und Wunden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Haupt voll Blut und Wunden</dc:title>
  <dc:creator>mary</dc:creator>
  <cp:lastModifiedBy>mary</cp:lastModifiedBy>
  <cp:revision>5</cp:revision>
  <dcterms:created xsi:type="dcterms:W3CDTF">2018-06-11T15:00:45Z</dcterms:created>
  <dcterms:modified xsi:type="dcterms:W3CDTF">2018-06-11T16:19:19Z</dcterms:modified>
</cp:coreProperties>
</file>