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BB0F6-DF8C-49C4-B6A8-D1817C487173}" type="datetimeFigureOut">
              <a:rPr lang="en-US" smtClean="0"/>
              <a:t>6/29/2018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96AFD-989B-4865-8429-4C9533BDF84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Oh, Spread the Tidings 'roun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Bom Consolad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888432" cy="404664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O </a:t>
            </a:r>
            <a:r>
              <a:rPr lang="en-US" sz="3600" b="1" dirty="0" err="1" smtClean="0"/>
              <a:t>Bom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Consolador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4248472" cy="6220072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Quem quer ir, por Jesus, a nova proclamar       Nos antros de aflição, misérias, mal e dor? Cristãos, anunciai que o Pai quer derramar        O bom Consolador</a:t>
            </a:r>
          </a:p>
          <a:p>
            <a:pPr algn="l"/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                                                                                 O bom Consolador, o bom Consolador                      Que Deus nos prometeu, ao mundo Já desceu   Ó Ide proclamar, que Deus quer derramar               O bom Consolador</a:t>
            </a:r>
          </a:p>
          <a:p>
            <a:pPr algn="l"/>
            <a:endParaRPr lang="pt-B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mundo de horror, a luz, enfim, brilhou      Que veio dissipar as sombras de terror               Também o nosso Pai, aos Seus fiéis mandou             O bom Consolador</a:t>
            </a:r>
          </a:p>
          <a:p>
            <a:pPr algn="l"/>
            <a:endParaRPr lang="pt-B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o Consolador que traz a salvação                         Aos que aprisionou o grande tentador               Dizei que veio já, com todo o coração                     O bom Consolador</a:t>
            </a:r>
          </a:p>
          <a:p>
            <a:pPr algn="l"/>
            <a:endParaRPr lang="pt-BR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Grande eterno amor! Oh! Gozo divina!! Que tenho em proclamar o dom de eu Senhor  Pois mora já em mim, poder celestial                       O bom Consolador     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149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Bom Consolador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Bom Consolador</dc:title>
  <dc:creator>mary</dc:creator>
  <cp:lastModifiedBy>mary</cp:lastModifiedBy>
  <cp:revision>7</cp:revision>
  <dcterms:created xsi:type="dcterms:W3CDTF">2018-06-29T20:20:18Z</dcterms:created>
  <dcterms:modified xsi:type="dcterms:W3CDTF">2018-06-30T00:13:59Z</dcterms:modified>
</cp:coreProperties>
</file>