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79B7-8B84-4D53-8F56-BF03C95BA71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44273-EB12-4D3A-8C49-EB98232F2F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awaku Diberikan Bagi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048672" cy="3600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Nyawaku</a:t>
            </a:r>
            <a:r>
              <a:rPr lang="en-US" b="1" dirty="0" smtClean="0"/>
              <a:t> </a:t>
            </a:r>
            <a:r>
              <a:rPr lang="en-US" b="1" dirty="0" err="1" smtClean="0"/>
              <a:t>Diberikan</a:t>
            </a:r>
            <a:r>
              <a:rPr lang="en-US" b="1" dirty="0" smtClean="0"/>
              <a:t> </a:t>
            </a:r>
            <a:r>
              <a:rPr lang="en-US" b="1" dirty="0" err="1" smtClean="0"/>
              <a:t>Bagimu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09328"/>
            <a:ext cx="5400600" cy="571601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ditinggal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Bertandang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sendirian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disengsarakan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‘gar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dilepaskan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disengsarakan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                 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disengsarakan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pengasihan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Nyawaku Diberikan Bagimu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Nyawaku Diberikan Bagimu </dc:title>
  <dc:creator>mary</dc:creator>
  <cp:lastModifiedBy>mary</cp:lastModifiedBy>
  <cp:revision>4</cp:revision>
  <dcterms:created xsi:type="dcterms:W3CDTF">2018-06-28T18:14:02Z</dcterms:created>
  <dcterms:modified xsi:type="dcterms:W3CDTF">2018-06-28T20:16:57Z</dcterms:modified>
</cp:coreProperties>
</file>