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529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4FEDF4-8E4E-48BB-8613-0DC860FDCA2F}" type="datetimeFigureOut">
              <a:rPr lang="en-US" smtClean="0"/>
              <a:pPr/>
              <a:t>7/7/2022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2DB6C-35E3-4DC6-9AAE-A2A1EACE480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예수 더 알기 원함은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is de Cristo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476672"/>
            <a:ext cx="3312368" cy="38227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Mais</a:t>
            </a:r>
            <a:r>
              <a:rPr lang="en-US" b="1" dirty="0" smtClean="0"/>
              <a:t> de Cristo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9552" y="1772816"/>
            <a:ext cx="532859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Mais de Cristo eu quero </a:t>
            </a:r>
            <a:r>
              <a:rPr lang="pt-BR" b="1" dirty="0" smtClean="0"/>
              <a:t>ser</a:t>
            </a:r>
            <a:r>
              <a:rPr lang="pt-BR" b="1" dirty="0" smtClean="0"/>
              <a:t>, Mais</a:t>
            </a:r>
            <a:r>
              <a:rPr lang="pt-BR" b="1" dirty="0" smtClean="0"/>
              <a:t> </a:t>
            </a:r>
            <a:r>
              <a:rPr lang="pt-BR" b="1" dirty="0" smtClean="0"/>
              <a:t>do Seu amor obter,</a:t>
            </a:r>
          </a:p>
          <a:p>
            <a:r>
              <a:rPr lang="pt-BR" b="1" dirty="0" smtClean="0"/>
              <a:t>Mais da Sua compaixão, Mais</a:t>
            </a:r>
            <a:r>
              <a:rPr lang="pt-BR" b="1" dirty="0" smtClean="0"/>
              <a:t> </a:t>
            </a:r>
            <a:r>
              <a:rPr lang="pt-BR" b="1" dirty="0" smtClean="0"/>
              <a:t>da Sua mansidão.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>
                <a:solidFill>
                  <a:srgbClr val="FF0000"/>
                </a:solidFill>
              </a:rPr>
              <a:t>Coro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Mais, mais de Cristo; Mais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smtClean="0">
                <a:solidFill>
                  <a:srgbClr val="FF0000"/>
                </a:solidFill>
              </a:rPr>
              <a:t>mais de Cristo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Mais do Seu puro e santo amor,</a:t>
            </a:r>
          </a:p>
          <a:p>
            <a:r>
              <a:rPr lang="pt-BR" b="1" dirty="0" smtClean="0">
                <a:solidFill>
                  <a:srgbClr val="FF0000"/>
                </a:solidFill>
              </a:rPr>
              <a:t>Mais de Ti mesmo ó Salvador!</a:t>
            </a:r>
          </a:p>
          <a:p>
            <a:endParaRPr lang="pt-BR" b="1" dirty="0" smtClean="0"/>
          </a:p>
          <a:p>
            <a:endParaRPr lang="pt-BR" b="1" dirty="0" smtClean="0"/>
          </a:p>
          <a:p>
            <a:r>
              <a:rPr lang="pt-BR" b="1" dirty="0" smtClean="0"/>
              <a:t>Mais de Cristo compreender, </a:t>
            </a:r>
            <a:r>
              <a:rPr lang="pt-BR" b="1" dirty="0" smtClean="0"/>
              <a:t>Quero </a:t>
            </a:r>
            <a:r>
              <a:rPr lang="pt-BR" b="1" dirty="0" smtClean="0"/>
              <a:t>a Cristo obedecer,</a:t>
            </a:r>
          </a:p>
          <a:p>
            <a:r>
              <a:rPr lang="pt-BR" b="1" dirty="0" smtClean="0"/>
              <a:t>Sempre perto dEle andar, Seu amor manifestar</a:t>
            </a:r>
            <a:r>
              <a:rPr lang="pt-BR" b="1" dirty="0" smtClean="0"/>
              <a:t>.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71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Mais de Cristo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Mais de Cristo</dc:title>
  <dc:creator>mary</dc:creator>
  <cp:lastModifiedBy>mary</cp:lastModifiedBy>
  <cp:revision>11</cp:revision>
  <dcterms:created xsi:type="dcterms:W3CDTF">2018-06-19T16:35:05Z</dcterms:created>
  <dcterms:modified xsi:type="dcterms:W3CDTF">2022-07-07T17:34:13Z</dcterms:modified>
</cp:coreProperties>
</file>