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2549-995D-4529-968A-18060249F753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EE2EB-7359-4D39-A4C8-90EA57703C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2549-995D-4529-968A-18060249F753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EE2EB-7359-4D39-A4C8-90EA57703C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2549-995D-4529-968A-18060249F753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EE2EB-7359-4D39-A4C8-90EA57703C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2549-995D-4529-968A-18060249F753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EE2EB-7359-4D39-A4C8-90EA57703C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2549-995D-4529-968A-18060249F753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EE2EB-7359-4D39-A4C8-90EA57703C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2549-995D-4529-968A-18060249F753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EE2EB-7359-4D39-A4C8-90EA57703C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2549-995D-4529-968A-18060249F753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EE2EB-7359-4D39-A4C8-90EA57703C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2549-995D-4529-968A-18060249F753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EE2EB-7359-4D39-A4C8-90EA57703C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2549-995D-4529-968A-18060249F753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EE2EB-7359-4D39-A4C8-90EA57703C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2549-995D-4529-968A-18060249F753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EE2EB-7359-4D39-A4C8-90EA57703C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2549-995D-4529-968A-18060249F753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EE2EB-7359-4D39-A4C8-90EA57703C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82549-995D-4529-968A-18060249F753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EE2EB-7359-4D39-A4C8-90EA57703CC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h, Spread the Tidings 'round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ìa, Thần Yên Ủi Giáng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260648"/>
            <a:ext cx="5760640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Kìa</a:t>
            </a:r>
            <a:r>
              <a:rPr lang="en-US" b="1" dirty="0" smtClean="0"/>
              <a:t>, </a:t>
            </a:r>
            <a:r>
              <a:rPr lang="en-US" b="1" dirty="0" err="1" smtClean="0"/>
              <a:t>Thần</a:t>
            </a:r>
            <a:r>
              <a:rPr lang="en-US" b="1" dirty="0" smtClean="0"/>
              <a:t> </a:t>
            </a:r>
            <a:r>
              <a:rPr lang="en-US" b="1" dirty="0" err="1" smtClean="0"/>
              <a:t>Yên</a:t>
            </a:r>
            <a:r>
              <a:rPr lang="en-US" b="1" dirty="0" smtClean="0"/>
              <a:t> </a:t>
            </a:r>
            <a:r>
              <a:rPr lang="en-US" b="1" dirty="0" err="1" smtClean="0"/>
              <a:t>Ủi</a:t>
            </a:r>
            <a:r>
              <a:rPr lang="en-US" b="1" dirty="0" smtClean="0"/>
              <a:t> </a:t>
            </a:r>
            <a:r>
              <a:rPr lang="en-US" b="1" dirty="0" err="1" smtClean="0"/>
              <a:t>Giáng</a:t>
            </a:r>
            <a:r>
              <a:rPr lang="en-US" b="1" dirty="0" smtClean="0"/>
              <a:t> Lai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6552728" cy="5472608"/>
          </a:xfrm>
        </p:spPr>
        <p:txBody>
          <a:bodyPr>
            <a:noAutofit/>
          </a:bodyPr>
          <a:lstStyle/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lo báo tin mừng ngay,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Cho bao thế nhân đều hay,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Những ai có tâm sầu cay,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Khóc lóc khổ đau buồn thay;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Anh em kíp khuyên giục nhau;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 đi báo tin nầy mau: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Kìa thần yên ủi giáng lai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Điệp Khúc: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                                                                       </a:t>
            </a:r>
            <a:r>
              <a:rPr lang="vi-VN" sz="1800" b="1" dirty="0" smtClean="0">
                <a:solidFill>
                  <a:srgbClr val="FF0000"/>
                </a:solidFill>
              </a:rPr>
              <a:t>Kìa, Thánh Linh đà lai giáng!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vi-VN" sz="1800" b="1" dirty="0" smtClean="0">
                <a:solidFill>
                  <a:srgbClr val="FF0000"/>
                </a:solidFill>
              </a:rPr>
              <a:t>Kia, Linh giáng nơi trần gian!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vi-VN" sz="1800" b="1" dirty="0" smtClean="0">
                <a:solidFill>
                  <a:srgbClr val="FF0000"/>
                </a:solidFill>
              </a:rPr>
              <a:t>Đấng Cha hứa ban hạ nay,Hứa ngữ ấy linh nghiệm thay;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vi-VN" sz="1800" b="1" dirty="0" smtClean="0">
                <a:solidFill>
                  <a:srgbClr val="FF0000"/>
                </a:solidFill>
              </a:rPr>
              <a:t>Mau đi báo tin mừng ngay,Cho bao thế nhân đều hay</a:t>
            </a:r>
            <a:r>
              <a:rPr lang="en-US" sz="1800" b="1" dirty="0" smtClean="0">
                <a:solidFill>
                  <a:srgbClr val="FF0000"/>
                </a:solidFill>
              </a:rPr>
              <a:t>        </a:t>
            </a:r>
            <a:r>
              <a:rPr lang="vi-VN" sz="1800" b="1" dirty="0" smtClean="0">
                <a:solidFill>
                  <a:srgbClr val="FF0000"/>
                </a:solidFill>
              </a:rPr>
              <a:t>Kìa thần yên ủi giáng lai!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Canh khuya tối tăm đã qua,Ban mai đãng quang lộ ra,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Đuổi xua khiếp kinh sầu than,Bão tố ác ma liền tan;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Non kia ánh tia vàng soi,Kim ô lướt mau dường thoi;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Kìa thần yên ủi giáng lai.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 ta xướng ca đồng thanh,Dư âm thấu lên trời xanh,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Cõi thiên thánh dân đồng tâm,Réo rắt khúc ca hồi âm;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Yêu thương ấy ca diệu hay,Vui thay khúc bất tuyệt nay;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Kìa thần yên ủi giáng lai.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190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Kìa, Thần Yên Ủi Giáng Lai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Kìa, Thần Yên Ủi Giáng Lai</dc:title>
  <dc:creator>mary</dc:creator>
  <cp:lastModifiedBy>mary</cp:lastModifiedBy>
  <cp:revision>7</cp:revision>
  <dcterms:created xsi:type="dcterms:W3CDTF">2018-06-29T20:38:07Z</dcterms:created>
  <dcterms:modified xsi:type="dcterms:W3CDTF">2018-06-30T00:03:17Z</dcterms:modified>
</cp:coreProperties>
</file>