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E7CC1-C46F-4723-9133-3F7BEBC24AF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F6BBC-5F69-46B7-86A2-36541523CA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Mau Berjalan Dengan Juruslamat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768752" cy="506487"/>
          </a:xfrm>
        </p:spPr>
        <p:txBody>
          <a:bodyPr>
            <a:normAutofit fontScale="90000"/>
          </a:bodyPr>
          <a:lstStyle/>
          <a:p>
            <a:r>
              <a:rPr lang="fi-FI" sz="3600" b="1" dirty="0" smtClean="0"/>
              <a:t>Ku Mau Berjalan Dengan Juruslamatku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328592" cy="547260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Jurus’lamatku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berbunga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mengikutNya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neg’ri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M</a:t>
            </a:r>
            <a:r>
              <a:rPr lang="id-ID" sz="1600" b="1" dirty="0" smtClean="0">
                <a:solidFill>
                  <a:srgbClr val="FF0000"/>
                </a:solidFill>
              </a:rPr>
              <a:t>enahan diri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Ikut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ikut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ikut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; ‘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tetap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mendengar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MengikutNya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 err="1" smtClean="0">
                <a:solidFill>
                  <a:srgbClr val="FF0000"/>
                </a:solidFill>
              </a:rPr>
              <a:t>Ikut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ikut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ikut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;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mana</a:t>
            </a:r>
            <a:r>
              <a:rPr lang="en-US" sz="1600" b="1" dirty="0" smtClean="0">
                <a:solidFill>
                  <a:srgbClr val="FF0000"/>
                </a:solidFill>
              </a:rPr>
              <a:t>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Juga</a:t>
            </a:r>
            <a:r>
              <a:rPr lang="en-US" sz="1600" b="1" dirty="0" smtClean="0">
                <a:solidFill>
                  <a:srgbClr val="FF0000"/>
                </a:solidFill>
              </a:rPr>
              <a:t> ‘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mengikutNya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Jurus’lamatku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dibimbing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            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Jurus’lamat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kutempuh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membimbing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    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120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Mau Berjalan Dengan Juruslamatku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Mau Berjalan Dengan Juruslamatku </dc:title>
  <dc:creator>mary</dc:creator>
  <cp:lastModifiedBy>mary</cp:lastModifiedBy>
  <cp:revision>5</cp:revision>
  <dcterms:created xsi:type="dcterms:W3CDTF">2018-06-29T15:27:27Z</dcterms:created>
  <dcterms:modified xsi:type="dcterms:W3CDTF">2018-06-29T17:08:20Z</dcterms:modified>
</cp:coreProperties>
</file>