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746FD-B56E-4346-897A-AC709118F32B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EB924-FAA8-4A2A-9A34-27CB6865B7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est un Sauveur Merveill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260648"/>
            <a:ext cx="4427984" cy="360040"/>
          </a:xfrm>
        </p:spPr>
        <p:txBody>
          <a:bodyPr>
            <a:noAutofit/>
          </a:bodyPr>
          <a:lstStyle/>
          <a:p>
            <a:r>
              <a:rPr lang="fr-FR" sz="2400" b="1" dirty="0" err="1" smtClean="0"/>
              <a:t>Jesus</a:t>
            </a:r>
            <a:r>
              <a:rPr lang="fr-FR" sz="2400" b="1" dirty="0" smtClean="0"/>
              <a:t> est un Sauveur Merveilleux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8528" y="836712"/>
            <a:ext cx="4105472" cy="504056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est pour moi un Sauveur merveilleux,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n’est à nul autre semblable.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sauver mon âme, il est venu des cieux,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un Sauveur admirable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 Refrain: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Jésus me conduit à l’abri du danger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Sa main m’est une douce étreinte.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Il me cache en Lui comme au creux du rocher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Mon cœur ne connaît plus de crainte(x2) 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est pour moi un ami précieux,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ma force et mon armure.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si je chancelle au chemin périlleux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voix me calme et me rassure.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cœur est heureux je possède à jamais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Christ le bonheur et la vie.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grâce de Dieu me suffit désormais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goûte une paix infinie.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est un Sauveur Merveilleux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Cache Mon Ame</dc:title>
  <dc:creator>mary</dc:creator>
  <cp:lastModifiedBy>mary</cp:lastModifiedBy>
  <cp:revision>5</cp:revision>
  <dcterms:created xsi:type="dcterms:W3CDTF">2018-06-02T16:00:16Z</dcterms:created>
  <dcterms:modified xsi:type="dcterms:W3CDTF">2018-06-02T19:02:50Z</dcterms:modified>
</cp:coreProperties>
</file>