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2B29-1E88-4BD6-AF95-6DD87ABD16F3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3618-19FA-4A1D-AEE4-D432C4B7AE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우리왕이여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9935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esus Te Entronizam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"/>
            <a:ext cx="4968552" cy="5486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Jesus Te </a:t>
            </a:r>
            <a:r>
              <a:rPr lang="en-US" b="1" dirty="0" err="1" smtClean="0"/>
              <a:t>Entronizamos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3744416" cy="3024336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Jesus Te entronizamos,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Declaramos que És Rei,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Tu estás no meio de nós,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Te exaltamos com louvores.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A Ti fazemos um trono de </a:t>
            </a:r>
            <a:r>
              <a:rPr lang="pt-BR" sz="1800" b="1" dirty="0" smtClean="0">
                <a:solidFill>
                  <a:schemeClr val="tx1"/>
                </a:solidFill>
              </a:rPr>
              <a:t>louvores,</a:t>
            </a:r>
            <a:endParaRPr lang="pt-BR" sz="1800" b="1" dirty="0" smtClean="0">
              <a:solidFill>
                <a:schemeClr val="tx1"/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A Ti fazemos um trono de louvores, 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A Ti fazemos um trono de </a:t>
            </a:r>
            <a:r>
              <a:rPr lang="pt-BR" sz="1800" b="1" dirty="0" smtClean="0">
                <a:solidFill>
                  <a:schemeClr val="tx1"/>
                </a:solidFill>
              </a:rPr>
              <a:t>louvores,</a:t>
            </a:r>
            <a:endParaRPr lang="pt-BR" sz="1800" b="1" dirty="0" smtClean="0">
              <a:solidFill>
                <a:schemeClr val="tx1"/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Oh vem Jesus, e toma o Teu lugar,</a:t>
            </a:r>
          </a:p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Oh vem Jesus, e toma o Teu lugar.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Jesus Te Entronizamos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Te Entronizamos</dc:title>
  <dc:creator>mary</dc:creator>
  <cp:lastModifiedBy>mary</cp:lastModifiedBy>
  <cp:revision>4</cp:revision>
  <dcterms:created xsi:type="dcterms:W3CDTF">2018-06-22T01:42:02Z</dcterms:created>
  <dcterms:modified xsi:type="dcterms:W3CDTF">2018-06-22T18:27:13Z</dcterms:modified>
</cp:coreProperties>
</file>