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F6BE4-5750-47B1-B5D9-4F2B20B2E3A2}" type="datetimeFigureOut">
              <a:rPr lang="en-US" smtClean="0"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918CA-541F-485D-BAD7-6C8A581F8E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 sinh vi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02433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 </a:t>
            </a:r>
            <a:r>
              <a:rPr lang="en-US" b="1" dirty="0" err="1" smtClean="0"/>
              <a:t>sinh</a:t>
            </a:r>
            <a:r>
              <a:rPr lang="en-US" b="1" dirty="0" smtClean="0"/>
              <a:t> vi con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6768752" cy="576064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 sinh vì con hết, Huyết tuôn tim nầy tan tành,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Đem con ra từ nơi chết, Chuộc tội đặng con lại sanh;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 đã phó tánh mạng cho con rồi, Phó chi cho ta, con ôi?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đã phó tánh mạng cho con rồi, Phó chi cho ta, con ôi?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 ta ngự đẹp đẽ, Ngôi ta sang trọng vô cùng,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Nhưng ta vui lòng lâm thế, Đê hèn, buồn thảm, hư không;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đã bỏ hết vì con kia rồi, Bỏ chi cho ta, con ôi?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đã bỏ hết vì con kia rồi, Bỏ chi cho ta, con ôi?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Thương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ta chịu đau khổ, Trí con đâu kịp suy lường,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Đem con lên từ âm phủ, Thân nầy chịu bao đau thương;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 đã gánh hết vì con kia rồi, Gánh chi cho ta, con ôi?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đã gánh hết vì con kia rồi, Gánh chi cho ta, con ôi?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vui xa lìa thiên quốc, Giáng sinh đem đầy ơn hồng,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Yêu thương, tha tội ban phước, Hoàn toàn đều ban nhưng không;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 phó hết bữu vật cho con rồi, Đem chi cho ta, con ôi?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phó hết bữu vật cho con rồi, Đem chi cho ta, con ôi?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 sinh vi con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 sinh vi con </dc:title>
  <dc:creator>mary</dc:creator>
  <cp:lastModifiedBy>mary</cp:lastModifiedBy>
  <cp:revision>5</cp:revision>
  <dcterms:created xsi:type="dcterms:W3CDTF">2018-06-28T18:04:03Z</dcterms:created>
  <dcterms:modified xsi:type="dcterms:W3CDTF">2018-06-28T19:39:12Z</dcterms:modified>
</cp:coreProperties>
</file>