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D24EF-5020-4C1B-A06E-BADF386AA8A8}" type="datetimeFigureOut">
              <a:rPr lang="en-US" smtClean="0"/>
              <a:pPr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1A42C-A181-4371-82B8-D8EB21CDE6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D24EF-5020-4C1B-A06E-BADF386AA8A8}" type="datetimeFigureOut">
              <a:rPr lang="en-US" smtClean="0"/>
              <a:pPr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1A42C-A181-4371-82B8-D8EB21CDE6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D24EF-5020-4C1B-A06E-BADF386AA8A8}" type="datetimeFigureOut">
              <a:rPr lang="en-US" smtClean="0"/>
              <a:pPr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1A42C-A181-4371-82B8-D8EB21CDE6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D24EF-5020-4C1B-A06E-BADF386AA8A8}" type="datetimeFigureOut">
              <a:rPr lang="en-US" smtClean="0"/>
              <a:pPr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1A42C-A181-4371-82B8-D8EB21CDE6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D24EF-5020-4C1B-A06E-BADF386AA8A8}" type="datetimeFigureOut">
              <a:rPr lang="en-US" smtClean="0"/>
              <a:pPr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1A42C-A181-4371-82B8-D8EB21CDE6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D24EF-5020-4C1B-A06E-BADF386AA8A8}" type="datetimeFigureOut">
              <a:rPr lang="en-US" smtClean="0"/>
              <a:pPr/>
              <a:t>4/6/2022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1A42C-A181-4371-82B8-D8EB21CDE6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D24EF-5020-4C1B-A06E-BADF386AA8A8}" type="datetimeFigureOut">
              <a:rPr lang="en-US" smtClean="0"/>
              <a:pPr/>
              <a:t>4/6/2022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1A42C-A181-4371-82B8-D8EB21CDE6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D24EF-5020-4C1B-A06E-BADF386AA8A8}" type="datetimeFigureOut">
              <a:rPr lang="en-US" smtClean="0"/>
              <a:pPr/>
              <a:t>4/6/2022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1A42C-A181-4371-82B8-D8EB21CDE6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D24EF-5020-4C1B-A06E-BADF386AA8A8}" type="datetimeFigureOut">
              <a:rPr lang="en-US" smtClean="0"/>
              <a:pPr/>
              <a:t>4/6/2022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1A42C-A181-4371-82B8-D8EB21CDE6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D24EF-5020-4C1B-A06E-BADF386AA8A8}" type="datetimeFigureOut">
              <a:rPr lang="en-US" smtClean="0"/>
              <a:pPr/>
              <a:t>4/6/2022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1A42C-A181-4371-82B8-D8EB21CDE6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D24EF-5020-4C1B-A06E-BADF386AA8A8}" type="datetimeFigureOut">
              <a:rPr lang="en-US" smtClean="0"/>
              <a:pPr/>
              <a:t>4/6/2022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1A42C-A181-4371-82B8-D8EB21CDE6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7D24EF-5020-4C1B-A06E-BADF386AA8A8}" type="datetimeFigureOut">
              <a:rPr lang="en-US" smtClean="0"/>
              <a:pPr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61A42C-A181-4371-82B8-D8EB21CDE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uide me, O Thou Great Jehovah.jpg"/>
          <p:cNvPicPr>
            <a:picLocks noChangeAspect="1"/>
          </p:cNvPicPr>
          <p:nvPr userDrawn="1"/>
        </p:nvPicPr>
        <p:blipFill>
          <a:blip r:embed="rId14" cstate="print">
            <a:lum bright="4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uíame, Oh Tú gran Jehov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1680" y="332656"/>
            <a:ext cx="6048672" cy="332655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/>
            </a:r>
            <a:br>
              <a:rPr lang="es-ES" dirty="0" smtClean="0"/>
            </a:br>
            <a:r>
              <a:rPr lang="es-ES" b="1" dirty="0" smtClean="0"/>
              <a:t>Guíame</a:t>
            </a:r>
            <a:r>
              <a:rPr lang="es-ES" b="1" dirty="0"/>
              <a:t>, </a:t>
            </a:r>
            <a:r>
              <a:rPr lang="es-ES" b="1" dirty="0" smtClean="0"/>
              <a:t>Oh </a:t>
            </a:r>
            <a:r>
              <a:rPr lang="es-ES" b="1" dirty="0"/>
              <a:t>Tú gran Jehová</a:t>
            </a:r>
            <a:br>
              <a:rPr lang="es-E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700808"/>
            <a:ext cx="9144000" cy="4464496"/>
          </a:xfrm>
        </p:spPr>
        <p:txBody>
          <a:bodyPr numCol="2">
            <a:noAutofit/>
          </a:bodyPr>
          <a:lstStyle/>
          <a:p>
            <a:pPr algn="l"/>
            <a:r>
              <a:rPr lang="es-E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Guíame, Tú oh gran Jehová,</a:t>
            </a:r>
          </a:p>
          <a:p>
            <a:pPr algn="l"/>
            <a:r>
              <a:rPr lang="es-E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peregrino por esta tierra estéril;</a:t>
            </a:r>
          </a:p>
          <a:p>
            <a:pPr algn="l"/>
            <a:r>
              <a:rPr lang="es-E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Soy débil, pero Tú eres poderoso;</a:t>
            </a:r>
          </a:p>
          <a:p>
            <a:pPr algn="l"/>
            <a:r>
              <a:rPr lang="es-E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Sostenme con Tu poderosa mano:</a:t>
            </a:r>
          </a:p>
          <a:p>
            <a:pPr algn="l"/>
            <a:r>
              <a:rPr lang="es-E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 del cielo, pan del cielo</a:t>
            </a:r>
          </a:p>
          <a:p>
            <a:pPr algn="l"/>
            <a:r>
              <a:rPr lang="es-E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Aliméntame ahora y eternamente;</a:t>
            </a:r>
          </a:p>
          <a:p>
            <a:pPr algn="l"/>
            <a:r>
              <a:rPr lang="es-E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Aliméntame ahora y eternamente.</a:t>
            </a:r>
          </a:p>
          <a:p>
            <a:pPr algn="l"/>
            <a:endParaRPr lang="es-ES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Abre Tú la fuente cristalina,</a:t>
            </a:r>
          </a:p>
          <a:p>
            <a:pPr algn="l"/>
            <a:r>
              <a:rPr lang="es-E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donde fluye la corriente de sanación;</a:t>
            </a:r>
          </a:p>
          <a:p>
            <a:pPr algn="l"/>
            <a:r>
              <a:rPr lang="es-E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Deja que la columna de nube y fuego  ardiente</a:t>
            </a:r>
          </a:p>
          <a:p>
            <a:pPr algn="l"/>
            <a:r>
              <a:rPr lang="es-E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guíen a  través  de  todo el viaje:</a:t>
            </a:r>
          </a:p>
          <a:p>
            <a:pPr algn="l"/>
            <a:r>
              <a:rPr lang="es-E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Fuerte Libertador, fuerte Libertador,</a:t>
            </a:r>
          </a:p>
          <a:p>
            <a:pPr algn="l"/>
            <a:r>
              <a:rPr lang="es-E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Sé tú aún mi fuerza y ​​escudo;</a:t>
            </a:r>
          </a:p>
          <a:p>
            <a:pPr algn="l"/>
            <a:r>
              <a:rPr lang="es-E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Sé tú aún mi fuerza y ​​escudo.</a:t>
            </a:r>
          </a:p>
          <a:p>
            <a:pPr algn="l"/>
            <a:r>
              <a:rPr lang="es-E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Cuando pise el borde del Jordán,</a:t>
            </a:r>
          </a:p>
          <a:p>
            <a:pPr algn="l"/>
            <a:r>
              <a:rPr lang="es-E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Haz que mis angustiosos temores  disminuyan;</a:t>
            </a:r>
          </a:p>
          <a:p>
            <a:pPr algn="l"/>
            <a:r>
              <a:rPr lang="es-E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Muerte de la muerte y la destrucción del infierno,</a:t>
            </a:r>
          </a:p>
          <a:p>
            <a:pPr algn="l"/>
            <a:r>
              <a:rPr lang="es-E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Ponme a salvo en el lado de Canaán.</a:t>
            </a:r>
          </a:p>
          <a:p>
            <a:pPr algn="l"/>
            <a:r>
              <a:rPr lang="es-E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Canciones de alabanzas, canciones de alabanzas,</a:t>
            </a:r>
          </a:p>
          <a:p>
            <a:pPr algn="l"/>
            <a:r>
              <a:rPr lang="es-E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Siempre te cantaré. </a:t>
            </a:r>
          </a:p>
          <a:p>
            <a:pPr algn="l"/>
            <a:r>
              <a:rPr lang="es-E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Siempre te cantaré.</a:t>
            </a:r>
          </a:p>
          <a:p>
            <a:pPr algn="l"/>
            <a:endParaRPr lang="es-ES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150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Guíame, Oh Tú gran Jehová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Guíame, oh Tú gran Jehová</dc:title>
  <dc:creator>mary</dc:creator>
  <cp:lastModifiedBy>mary</cp:lastModifiedBy>
  <cp:revision>30</cp:revision>
  <dcterms:created xsi:type="dcterms:W3CDTF">2022-04-06T18:18:10Z</dcterms:created>
  <dcterms:modified xsi:type="dcterms:W3CDTF">2022-04-06T19:18:34Z</dcterms:modified>
</cp:coreProperties>
</file>