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735E1-3F35-4A56-BA9A-A8CD0329415B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72D17-DBF0-418F-993F-F122F8A1D5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here is Sunshine in My Soul Today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1429"/>
            <a:ext cx="9144000" cy="68465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Grande Gozo Hay en mi Alma H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260648"/>
            <a:ext cx="7272808" cy="362471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Grande Gozo Hay en mi Alma Hoy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09328"/>
            <a:ext cx="3816424" cy="564400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Grande gozo hay en mi alma hoy,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Pues Jesús conmigo está,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su paz que ya gozando estoy,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¡Por siempre durará!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b="1" dirty="0" smtClean="0">
                <a:solidFill>
                  <a:srgbClr val="FF0000"/>
                </a:solidFill>
              </a:rPr>
              <a:t>Coro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Grande gozo, ¡cuán hermoso!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Paso todo el tiempo bien feliz,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Porque veo de Cristo la sonriente faz,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>¡Grande gozo siento en mí!</a:t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Hay un canto en mi alma hoy,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Melodías a mi Rey,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su amor feliz y libre soy,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¡Y salvo por la fe!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Paz divina hay en mi alma hoy,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Porque Cristo me salvó,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Las cadenas rotas ya están,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Jesús me libertó.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Gratitud hay en mi alma hoy,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alabanzas a Jesús,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 su gracia a su reino voy,</a:t>
            </a:r>
            <a:b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¡Gozándome en su luz! 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15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Grande Gozo Hay en mi Alma Hoy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Grande Gozo Hay en mi Alma Hoy</dc:title>
  <dc:creator>mary</dc:creator>
  <cp:lastModifiedBy>mary</cp:lastModifiedBy>
  <cp:revision>6</cp:revision>
  <dcterms:created xsi:type="dcterms:W3CDTF">2018-06-04T18:23:34Z</dcterms:created>
  <dcterms:modified xsi:type="dcterms:W3CDTF">2018-06-04T19:31:08Z</dcterms:modified>
</cp:coreProperties>
</file>