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4FAC-1809-4F35-9C2C-8D281023F6AA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BEBC-A453-4094-A852-22BBE0521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4FAC-1809-4F35-9C2C-8D281023F6AA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BEBC-A453-4094-A852-22BBE0521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4FAC-1809-4F35-9C2C-8D281023F6AA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BEBC-A453-4094-A852-22BBE0521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4FAC-1809-4F35-9C2C-8D281023F6AA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BEBC-A453-4094-A852-22BBE0521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4FAC-1809-4F35-9C2C-8D281023F6AA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BEBC-A453-4094-A852-22BBE0521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4FAC-1809-4F35-9C2C-8D281023F6AA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BEBC-A453-4094-A852-22BBE0521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4FAC-1809-4F35-9C2C-8D281023F6AA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BEBC-A453-4094-A852-22BBE0521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4FAC-1809-4F35-9C2C-8D281023F6AA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BEBC-A453-4094-A852-22BBE0521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4FAC-1809-4F35-9C2C-8D281023F6AA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BEBC-A453-4094-A852-22BBE0521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4FAC-1809-4F35-9C2C-8D281023F6AA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BEBC-A453-4094-A852-22BBE0521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4FAC-1809-4F35-9C2C-8D281023F6AA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6BEBC-A453-4094-A852-22BBE0521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C4FAC-1809-4F35-9C2C-8D281023F6AA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6BEBC-A453-4094-A852-22BBE0521F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oire à son n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3816424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Gloire</a:t>
            </a:r>
            <a:r>
              <a:rPr lang="en-US" b="1" dirty="0" smtClean="0"/>
              <a:t> à son nom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4139952" cy="5616624"/>
          </a:xfrm>
        </p:spPr>
        <p:txBody>
          <a:bodyPr>
            <a:noAutofit/>
          </a:bodyPr>
          <a:lstStyle/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la croix où mon Sauveur est mort,?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 le bas où pour nettoyer de sans je pleurais,?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sang a été appliqué à mon cœur;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Gloire à son nom!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err="1" smtClean="0">
                <a:solidFill>
                  <a:srgbClr val="FF0000"/>
                </a:solidFill>
              </a:rPr>
              <a:t>Rerain</a:t>
            </a:r>
            <a:r>
              <a:rPr lang="fr-FR" sz="1400" b="1" dirty="0" smtClean="0">
                <a:solidFill>
                  <a:srgbClr val="FF0000"/>
                </a:solidFill>
              </a:rPr>
              <a:t/>
            </a:r>
            <a:br>
              <a:rPr lang="fr-FR" sz="1400" b="1" dirty="0" smtClean="0">
                <a:solidFill>
                  <a:srgbClr val="FF0000"/>
                </a:solidFill>
              </a:rPr>
            </a:br>
            <a:r>
              <a:rPr lang="fr-FR" sz="1400" b="1" dirty="0" smtClean="0">
                <a:solidFill>
                  <a:srgbClr val="FF0000"/>
                </a:solidFill>
              </a:rPr>
              <a:t>Gloire à son nom, gloire à son nom</a:t>
            </a:r>
            <a:br>
              <a:rPr lang="fr-FR" sz="1400" b="1" dirty="0" smtClean="0">
                <a:solidFill>
                  <a:srgbClr val="FF0000"/>
                </a:solidFill>
              </a:rPr>
            </a:br>
            <a:r>
              <a:rPr lang="fr-FR" sz="1400" b="1" dirty="0" smtClean="0">
                <a:solidFill>
                  <a:srgbClr val="FF0000"/>
                </a:solidFill>
              </a:rPr>
              <a:t>Le sang était appliqué à mon cœur;</a:t>
            </a:r>
            <a:br>
              <a:rPr lang="fr-FR" sz="1400" b="1" dirty="0" smtClean="0">
                <a:solidFill>
                  <a:srgbClr val="FF0000"/>
                </a:solidFill>
              </a:rPr>
            </a:br>
            <a:r>
              <a:rPr lang="fr-FR" sz="1400" b="1" dirty="0" smtClean="0">
                <a:solidFill>
                  <a:srgbClr val="FF0000"/>
                </a:solidFill>
              </a:rPr>
              <a:t>Gloire à son nom!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suis si merveilleusement sauvé de l'extérieur,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 demeure si doucement à l'intérieur;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à la croix où Il m'a pris dedans;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Gloire à son nom!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Venez à cette fontaine si riche et si douce,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Jette ta pauvre âme aux pieds du Sauveur;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Plongez-vous aujourd'hui et soyez complets.</a:t>
            </a:r>
            <a:b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Gloire à son nom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13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Gloire à son nom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Gloire à son nom</dc:title>
  <dc:creator>mary</dc:creator>
  <cp:lastModifiedBy>mary</cp:lastModifiedBy>
  <cp:revision>5</cp:revision>
  <dcterms:created xsi:type="dcterms:W3CDTF">2018-06-23T18:10:53Z</dcterms:created>
  <dcterms:modified xsi:type="dcterms:W3CDTF">2018-06-25T14:47:45Z</dcterms:modified>
</cp:coreProperties>
</file>